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60" r:id="rId5"/>
    <p:sldId id="290" r:id="rId6"/>
    <p:sldId id="261" r:id="rId7"/>
    <p:sldId id="257" r:id="rId8"/>
    <p:sldId id="308" r:id="rId9"/>
    <p:sldId id="322" r:id="rId10"/>
    <p:sldId id="313" r:id="rId11"/>
    <p:sldId id="262" r:id="rId12"/>
    <p:sldId id="264" r:id="rId13"/>
    <p:sldId id="316" r:id="rId14"/>
    <p:sldId id="306" r:id="rId15"/>
    <p:sldId id="303" r:id="rId16"/>
    <p:sldId id="305" r:id="rId17"/>
    <p:sldId id="292" r:id="rId18"/>
    <p:sldId id="263" r:id="rId19"/>
    <p:sldId id="269" r:id="rId20"/>
    <p:sldId id="270" r:id="rId21"/>
    <p:sldId id="315" r:id="rId22"/>
    <p:sldId id="317" r:id="rId23"/>
    <p:sldId id="282" r:id="rId24"/>
    <p:sldId id="281" r:id="rId25"/>
    <p:sldId id="283" r:id="rId26"/>
    <p:sldId id="284" r:id="rId27"/>
    <p:sldId id="272" r:id="rId28"/>
    <p:sldId id="319" r:id="rId29"/>
    <p:sldId id="320" r:id="rId30"/>
    <p:sldId id="323" r:id="rId31"/>
    <p:sldId id="321" r:id="rId32"/>
    <p:sldId id="285" r:id="rId33"/>
    <p:sldId id="278" r:id="rId34"/>
    <p:sldId id="314" r:id="rId35"/>
    <p:sldId id="277" r:id="rId36"/>
    <p:sldId id="279" r:id="rId37"/>
    <p:sldId id="25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hia@MentalHealth.local" initials="S" lastIdx="1" clrIdx="0">
    <p:extLst>
      <p:ext uri="{19B8F6BF-5375-455C-9EA6-DF929625EA0E}">
        <p15:presenceInfo xmlns:p15="http://schemas.microsoft.com/office/powerpoint/2012/main" userId="S-1-5-21-1909319709-934985317-3375676194-11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1414F-0573-1A10-1798-DBFD3870EE21}" v="334" dt="2021-11-24T04:11:08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/>
    <p:restoredTop sz="76788" autoAdjust="0"/>
  </p:normalViewPr>
  <p:slideViewPr>
    <p:cSldViewPr snapToGrid="0" snapToObjects="1">
      <p:cViewPr varScale="1">
        <p:scale>
          <a:sx n="42" d="100"/>
          <a:sy n="42" d="100"/>
        </p:scale>
        <p:origin x="12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EC7063-0717-4684-A5FD-22ED111B5803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FC7904BC-CD21-41B3-AB9B-FAB6F59A0AF1}">
      <dgm:prSet phldrT="[Text]"/>
      <dgm:spPr/>
      <dgm:t>
        <a:bodyPr/>
        <a:lstStyle/>
        <a:p>
          <a:r>
            <a:rPr lang="en-NZ" dirty="0"/>
            <a:t>YOU </a:t>
          </a:r>
        </a:p>
      </dgm:t>
    </dgm:pt>
    <dgm:pt modelId="{B2CCD57D-CD13-48CD-B5C4-0FD4A9515699}" type="parTrans" cxnId="{1C7ED9AD-713C-4DD2-B396-C33C249373E1}">
      <dgm:prSet/>
      <dgm:spPr/>
      <dgm:t>
        <a:bodyPr/>
        <a:lstStyle/>
        <a:p>
          <a:endParaRPr lang="en-NZ"/>
        </a:p>
      </dgm:t>
    </dgm:pt>
    <dgm:pt modelId="{7A8B3B54-3BCA-4A52-BA3E-1AE0DDAEE3FC}" type="sibTrans" cxnId="{1C7ED9AD-713C-4DD2-B396-C33C249373E1}">
      <dgm:prSet/>
      <dgm:spPr/>
      <dgm:t>
        <a:bodyPr/>
        <a:lstStyle/>
        <a:p>
          <a:endParaRPr lang="en-NZ"/>
        </a:p>
      </dgm:t>
    </dgm:pt>
    <dgm:pt modelId="{8A89D59B-9A0F-4D3D-B93E-9029B6E9F3CE}">
      <dgm:prSet phldrT="[Text]"/>
      <dgm:spPr/>
      <dgm:t>
        <a:bodyPr/>
        <a:lstStyle/>
        <a:p>
          <a:r>
            <a:rPr lang="en-NZ" dirty="0"/>
            <a:t>Connection </a:t>
          </a:r>
        </a:p>
      </dgm:t>
    </dgm:pt>
    <dgm:pt modelId="{8494AC79-B6EC-4E83-BDD1-27C4BE83B916}" type="parTrans" cxnId="{7D9FF521-0138-459F-8453-AD3752F71532}">
      <dgm:prSet/>
      <dgm:spPr/>
      <dgm:t>
        <a:bodyPr/>
        <a:lstStyle/>
        <a:p>
          <a:endParaRPr lang="en-NZ"/>
        </a:p>
      </dgm:t>
    </dgm:pt>
    <dgm:pt modelId="{3B2C3D96-5B17-40FA-8CED-08A28353D4C9}" type="sibTrans" cxnId="{7D9FF521-0138-459F-8453-AD3752F71532}">
      <dgm:prSet/>
      <dgm:spPr/>
      <dgm:t>
        <a:bodyPr/>
        <a:lstStyle/>
        <a:p>
          <a:endParaRPr lang="en-NZ"/>
        </a:p>
      </dgm:t>
    </dgm:pt>
    <dgm:pt modelId="{D12FBCC9-F036-4601-BC81-169C28E34FAB}">
      <dgm:prSet phldrT="[Text]"/>
      <dgm:spPr/>
      <dgm:t>
        <a:bodyPr/>
        <a:lstStyle/>
        <a:p>
          <a:r>
            <a:rPr lang="en-NZ" dirty="0"/>
            <a:t>Learning</a:t>
          </a:r>
        </a:p>
      </dgm:t>
    </dgm:pt>
    <dgm:pt modelId="{6588E24E-AA9B-4B81-BCFE-1A8F46257AB4}" type="parTrans" cxnId="{ACD3DB0A-AA8C-4D87-A62E-0772B5DA9F31}">
      <dgm:prSet/>
      <dgm:spPr/>
      <dgm:t>
        <a:bodyPr/>
        <a:lstStyle/>
        <a:p>
          <a:endParaRPr lang="en-NZ"/>
        </a:p>
      </dgm:t>
    </dgm:pt>
    <dgm:pt modelId="{0E55B556-09EE-4512-9F42-E93B2D5008DE}" type="sibTrans" cxnId="{ACD3DB0A-AA8C-4D87-A62E-0772B5DA9F31}">
      <dgm:prSet/>
      <dgm:spPr/>
      <dgm:t>
        <a:bodyPr/>
        <a:lstStyle/>
        <a:p>
          <a:endParaRPr lang="en-NZ"/>
        </a:p>
      </dgm:t>
    </dgm:pt>
    <dgm:pt modelId="{F102B642-7484-43FE-8EB5-4A13003B2D76}">
      <dgm:prSet phldrT="[Text]"/>
      <dgm:spPr/>
      <dgm:t>
        <a:bodyPr/>
        <a:lstStyle/>
        <a:p>
          <a:r>
            <a:rPr lang="en-NZ" dirty="0"/>
            <a:t>Be Active </a:t>
          </a:r>
        </a:p>
      </dgm:t>
    </dgm:pt>
    <dgm:pt modelId="{B41F3937-002A-4FD1-ABC2-47B3E15EA98E}" type="parTrans" cxnId="{447359DE-3D2B-49A2-AA38-77A835781E72}">
      <dgm:prSet/>
      <dgm:spPr/>
      <dgm:t>
        <a:bodyPr/>
        <a:lstStyle/>
        <a:p>
          <a:endParaRPr lang="en-NZ"/>
        </a:p>
      </dgm:t>
    </dgm:pt>
    <dgm:pt modelId="{EA937C53-5FC0-48D2-BFCD-85039E3B1CBA}" type="sibTrans" cxnId="{447359DE-3D2B-49A2-AA38-77A835781E72}">
      <dgm:prSet/>
      <dgm:spPr/>
      <dgm:t>
        <a:bodyPr/>
        <a:lstStyle/>
        <a:p>
          <a:endParaRPr lang="en-NZ"/>
        </a:p>
      </dgm:t>
    </dgm:pt>
    <dgm:pt modelId="{9494689A-173C-488D-8CEC-BB5695325602}">
      <dgm:prSet phldrT="[Text]"/>
      <dgm:spPr/>
      <dgm:t>
        <a:bodyPr/>
        <a:lstStyle/>
        <a:p>
          <a:r>
            <a:rPr lang="en-NZ" dirty="0"/>
            <a:t>Give </a:t>
          </a:r>
        </a:p>
      </dgm:t>
    </dgm:pt>
    <dgm:pt modelId="{802C53A3-5F33-49E6-B857-AA26AA12F75B}" type="parTrans" cxnId="{E6ACAF26-A74D-4CFA-B45F-7DC84E99AB11}">
      <dgm:prSet/>
      <dgm:spPr/>
      <dgm:t>
        <a:bodyPr/>
        <a:lstStyle/>
        <a:p>
          <a:endParaRPr lang="en-NZ"/>
        </a:p>
      </dgm:t>
    </dgm:pt>
    <dgm:pt modelId="{671EA897-2776-4E9E-A365-39E8A0307BB8}" type="sibTrans" cxnId="{E6ACAF26-A74D-4CFA-B45F-7DC84E99AB11}">
      <dgm:prSet/>
      <dgm:spPr/>
      <dgm:t>
        <a:bodyPr/>
        <a:lstStyle/>
        <a:p>
          <a:endParaRPr lang="en-NZ"/>
        </a:p>
      </dgm:t>
    </dgm:pt>
    <dgm:pt modelId="{FF69F163-CBE7-4DD6-9827-2F8A5960776F}">
      <dgm:prSet/>
      <dgm:spPr/>
      <dgm:t>
        <a:bodyPr/>
        <a:lstStyle/>
        <a:p>
          <a:r>
            <a:rPr lang="en-NZ" dirty="0"/>
            <a:t>Take Notice</a:t>
          </a:r>
        </a:p>
      </dgm:t>
    </dgm:pt>
    <dgm:pt modelId="{EB276207-FE00-4FC8-B6BE-D152FE0F82C7}" type="parTrans" cxnId="{7E39E874-76A0-46DA-B0D1-AD51EC4B5821}">
      <dgm:prSet/>
      <dgm:spPr/>
      <dgm:t>
        <a:bodyPr/>
        <a:lstStyle/>
        <a:p>
          <a:endParaRPr lang="en-NZ"/>
        </a:p>
      </dgm:t>
    </dgm:pt>
    <dgm:pt modelId="{595973BD-6C64-4DBB-90DE-DD7CBC83EB5E}" type="sibTrans" cxnId="{7E39E874-76A0-46DA-B0D1-AD51EC4B5821}">
      <dgm:prSet/>
      <dgm:spPr/>
      <dgm:t>
        <a:bodyPr/>
        <a:lstStyle/>
        <a:p>
          <a:endParaRPr lang="en-NZ"/>
        </a:p>
      </dgm:t>
    </dgm:pt>
    <dgm:pt modelId="{44AC35CC-3F99-476F-A9B0-B640596FC2CF}" type="pres">
      <dgm:prSet presAssocID="{23EC7063-0717-4684-A5FD-22ED111B5803}" presName="composite" presStyleCnt="0">
        <dgm:presLayoutVars>
          <dgm:chMax val="1"/>
          <dgm:dir/>
          <dgm:resizeHandles val="exact"/>
        </dgm:presLayoutVars>
      </dgm:prSet>
      <dgm:spPr/>
    </dgm:pt>
    <dgm:pt modelId="{47E1D173-82E9-4A82-90EC-66367C864247}" type="pres">
      <dgm:prSet presAssocID="{23EC7063-0717-4684-A5FD-22ED111B5803}" presName="radial" presStyleCnt="0">
        <dgm:presLayoutVars>
          <dgm:animLvl val="ctr"/>
        </dgm:presLayoutVars>
      </dgm:prSet>
      <dgm:spPr/>
    </dgm:pt>
    <dgm:pt modelId="{5F0F2F50-4040-4EBF-8204-D7E7571B938F}" type="pres">
      <dgm:prSet presAssocID="{FC7904BC-CD21-41B3-AB9B-FAB6F59A0AF1}" presName="centerShape" presStyleLbl="vennNode1" presStyleIdx="0" presStyleCnt="6"/>
      <dgm:spPr/>
    </dgm:pt>
    <dgm:pt modelId="{F96212B9-B58F-427A-8650-E1369CEA49D9}" type="pres">
      <dgm:prSet presAssocID="{8A89D59B-9A0F-4D3D-B93E-9029B6E9F3CE}" presName="node" presStyleLbl="vennNode1" presStyleIdx="1" presStyleCnt="6">
        <dgm:presLayoutVars>
          <dgm:bulletEnabled val="1"/>
        </dgm:presLayoutVars>
      </dgm:prSet>
      <dgm:spPr/>
    </dgm:pt>
    <dgm:pt modelId="{FDB174A0-BD56-4E3B-91F2-D4954EAFE9F1}" type="pres">
      <dgm:prSet presAssocID="{D12FBCC9-F036-4601-BC81-169C28E34FAB}" presName="node" presStyleLbl="vennNode1" presStyleIdx="2" presStyleCnt="6">
        <dgm:presLayoutVars>
          <dgm:bulletEnabled val="1"/>
        </dgm:presLayoutVars>
      </dgm:prSet>
      <dgm:spPr/>
    </dgm:pt>
    <dgm:pt modelId="{1A006AD2-F2A7-4282-8508-705679786C1C}" type="pres">
      <dgm:prSet presAssocID="{F102B642-7484-43FE-8EB5-4A13003B2D76}" presName="node" presStyleLbl="vennNode1" presStyleIdx="3" presStyleCnt="6">
        <dgm:presLayoutVars>
          <dgm:bulletEnabled val="1"/>
        </dgm:presLayoutVars>
      </dgm:prSet>
      <dgm:spPr/>
    </dgm:pt>
    <dgm:pt modelId="{CE140223-8E49-41F1-8BE0-9127F841A5D0}" type="pres">
      <dgm:prSet presAssocID="{9494689A-173C-488D-8CEC-BB5695325602}" presName="node" presStyleLbl="vennNode1" presStyleIdx="4" presStyleCnt="6">
        <dgm:presLayoutVars>
          <dgm:bulletEnabled val="1"/>
        </dgm:presLayoutVars>
      </dgm:prSet>
      <dgm:spPr/>
    </dgm:pt>
    <dgm:pt modelId="{13F01917-EC97-4317-A848-993395461302}" type="pres">
      <dgm:prSet presAssocID="{FF69F163-CBE7-4DD6-9827-2F8A5960776F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EFC87309-612B-4CBA-9A48-1451ADE6F7E0}" type="presOf" srcId="{8A89D59B-9A0F-4D3D-B93E-9029B6E9F3CE}" destId="{F96212B9-B58F-427A-8650-E1369CEA49D9}" srcOrd="0" destOrd="0" presId="urn:microsoft.com/office/officeart/2005/8/layout/radial3"/>
    <dgm:cxn modelId="{ACD3DB0A-AA8C-4D87-A62E-0772B5DA9F31}" srcId="{FC7904BC-CD21-41B3-AB9B-FAB6F59A0AF1}" destId="{D12FBCC9-F036-4601-BC81-169C28E34FAB}" srcOrd="1" destOrd="0" parTransId="{6588E24E-AA9B-4B81-BCFE-1A8F46257AB4}" sibTransId="{0E55B556-09EE-4512-9F42-E93B2D5008DE}"/>
    <dgm:cxn modelId="{2C7B4720-74FF-444F-83FE-361FC46CFE40}" type="presOf" srcId="{FC7904BC-CD21-41B3-AB9B-FAB6F59A0AF1}" destId="{5F0F2F50-4040-4EBF-8204-D7E7571B938F}" srcOrd="0" destOrd="0" presId="urn:microsoft.com/office/officeart/2005/8/layout/radial3"/>
    <dgm:cxn modelId="{7D9FF521-0138-459F-8453-AD3752F71532}" srcId="{FC7904BC-CD21-41B3-AB9B-FAB6F59A0AF1}" destId="{8A89D59B-9A0F-4D3D-B93E-9029B6E9F3CE}" srcOrd="0" destOrd="0" parTransId="{8494AC79-B6EC-4E83-BDD1-27C4BE83B916}" sibTransId="{3B2C3D96-5B17-40FA-8CED-08A28353D4C9}"/>
    <dgm:cxn modelId="{E6ACAF26-A74D-4CFA-B45F-7DC84E99AB11}" srcId="{FC7904BC-CD21-41B3-AB9B-FAB6F59A0AF1}" destId="{9494689A-173C-488D-8CEC-BB5695325602}" srcOrd="3" destOrd="0" parTransId="{802C53A3-5F33-49E6-B857-AA26AA12F75B}" sibTransId="{671EA897-2776-4E9E-A365-39E8A0307BB8}"/>
    <dgm:cxn modelId="{7E39E874-76A0-46DA-B0D1-AD51EC4B5821}" srcId="{FC7904BC-CD21-41B3-AB9B-FAB6F59A0AF1}" destId="{FF69F163-CBE7-4DD6-9827-2F8A5960776F}" srcOrd="4" destOrd="0" parTransId="{EB276207-FE00-4FC8-B6BE-D152FE0F82C7}" sibTransId="{595973BD-6C64-4DBB-90DE-DD7CBC83EB5E}"/>
    <dgm:cxn modelId="{C4003B77-2A10-42EF-819C-9B8BE1AF1145}" type="presOf" srcId="{23EC7063-0717-4684-A5FD-22ED111B5803}" destId="{44AC35CC-3F99-476F-A9B0-B640596FC2CF}" srcOrd="0" destOrd="0" presId="urn:microsoft.com/office/officeart/2005/8/layout/radial3"/>
    <dgm:cxn modelId="{94726157-EC71-4443-B3C5-CD9B8E4718A5}" type="presOf" srcId="{FF69F163-CBE7-4DD6-9827-2F8A5960776F}" destId="{13F01917-EC97-4317-A848-993395461302}" srcOrd="0" destOrd="0" presId="urn:microsoft.com/office/officeart/2005/8/layout/radial3"/>
    <dgm:cxn modelId="{762BA780-F857-4F29-A56D-E17B4E706FC5}" type="presOf" srcId="{9494689A-173C-488D-8CEC-BB5695325602}" destId="{CE140223-8E49-41F1-8BE0-9127F841A5D0}" srcOrd="0" destOrd="0" presId="urn:microsoft.com/office/officeart/2005/8/layout/radial3"/>
    <dgm:cxn modelId="{FB7543AA-59BF-44FC-8D54-565D6999AE7D}" type="presOf" srcId="{D12FBCC9-F036-4601-BC81-169C28E34FAB}" destId="{FDB174A0-BD56-4E3B-91F2-D4954EAFE9F1}" srcOrd="0" destOrd="0" presId="urn:microsoft.com/office/officeart/2005/8/layout/radial3"/>
    <dgm:cxn modelId="{1C7ED9AD-713C-4DD2-B396-C33C249373E1}" srcId="{23EC7063-0717-4684-A5FD-22ED111B5803}" destId="{FC7904BC-CD21-41B3-AB9B-FAB6F59A0AF1}" srcOrd="0" destOrd="0" parTransId="{B2CCD57D-CD13-48CD-B5C4-0FD4A9515699}" sibTransId="{7A8B3B54-3BCA-4A52-BA3E-1AE0DDAEE3FC}"/>
    <dgm:cxn modelId="{4D4E0CB4-16A7-418C-8CA0-A113ED9FA843}" type="presOf" srcId="{F102B642-7484-43FE-8EB5-4A13003B2D76}" destId="{1A006AD2-F2A7-4282-8508-705679786C1C}" srcOrd="0" destOrd="0" presId="urn:microsoft.com/office/officeart/2005/8/layout/radial3"/>
    <dgm:cxn modelId="{447359DE-3D2B-49A2-AA38-77A835781E72}" srcId="{FC7904BC-CD21-41B3-AB9B-FAB6F59A0AF1}" destId="{F102B642-7484-43FE-8EB5-4A13003B2D76}" srcOrd="2" destOrd="0" parTransId="{B41F3937-002A-4FD1-ABC2-47B3E15EA98E}" sibTransId="{EA937C53-5FC0-48D2-BFCD-85039E3B1CBA}"/>
    <dgm:cxn modelId="{7A1C48B9-3ADC-4AEA-8BDE-BE9FE2A0F216}" type="presParOf" srcId="{44AC35CC-3F99-476F-A9B0-B640596FC2CF}" destId="{47E1D173-82E9-4A82-90EC-66367C864247}" srcOrd="0" destOrd="0" presId="urn:microsoft.com/office/officeart/2005/8/layout/radial3"/>
    <dgm:cxn modelId="{C8E18F4D-57BC-481D-B7FB-3F16489F2745}" type="presParOf" srcId="{47E1D173-82E9-4A82-90EC-66367C864247}" destId="{5F0F2F50-4040-4EBF-8204-D7E7571B938F}" srcOrd="0" destOrd="0" presId="urn:microsoft.com/office/officeart/2005/8/layout/radial3"/>
    <dgm:cxn modelId="{0997F816-E451-4586-8DEF-484F9622C4BF}" type="presParOf" srcId="{47E1D173-82E9-4A82-90EC-66367C864247}" destId="{F96212B9-B58F-427A-8650-E1369CEA49D9}" srcOrd="1" destOrd="0" presId="urn:microsoft.com/office/officeart/2005/8/layout/radial3"/>
    <dgm:cxn modelId="{DAD9379F-4FC1-48A2-A875-E9D3968E748D}" type="presParOf" srcId="{47E1D173-82E9-4A82-90EC-66367C864247}" destId="{FDB174A0-BD56-4E3B-91F2-D4954EAFE9F1}" srcOrd="2" destOrd="0" presId="urn:microsoft.com/office/officeart/2005/8/layout/radial3"/>
    <dgm:cxn modelId="{B1730D1D-E644-4D79-9C4F-095A5795C3A5}" type="presParOf" srcId="{47E1D173-82E9-4A82-90EC-66367C864247}" destId="{1A006AD2-F2A7-4282-8508-705679786C1C}" srcOrd="3" destOrd="0" presId="urn:microsoft.com/office/officeart/2005/8/layout/radial3"/>
    <dgm:cxn modelId="{2A6FA131-B8F2-45C5-A008-548E73DB794E}" type="presParOf" srcId="{47E1D173-82E9-4A82-90EC-66367C864247}" destId="{CE140223-8E49-41F1-8BE0-9127F841A5D0}" srcOrd="4" destOrd="0" presId="urn:microsoft.com/office/officeart/2005/8/layout/radial3"/>
    <dgm:cxn modelId="{DF8FB99A-7CE6-49AB-AA02-8058BB98C2EC}" type="presParOf" srcId="{47E1D173-82E9-4A82-90EC-66367C864247}" destId="{13F01917-EC97-4317-A848-993395461302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EC7063-0717-4684-A5FD-22ED111B5803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FC7904BC-CD21-41B3-AB9B-FAB6F59A0AF1}">
      <dgm:prSet phldrT="[Text]"/>
      <dgm:spPr/>
      <dgm:t>
        <a:bodyPr/>
        <a:lstStyle/>
        <a:p>
          <a:r>
            <a:rPr lang="en-NZ" dirty="0"/>
            <a:t>TEAM</a:t>
          </a:r>
        </a:p>
      </dgm:t>
    </dgm:pt>
    <dgm:pt modelId="{B2CCD57D-CD13-48CD-B5C4-0FD4A9515699}" type="parTrans" cxnId="{1C7ED9AD-713C-4DD2-B396-C33C249373E1}">
      <dgm:prSet/>
      <dgm:spPr/>
      <dgm:t>
        <a:bodyPr/>
        <a:lstStyle/>
        <a:p>
          <a:endParaRPr lang="en-NZ"/>
        </a:p>
      </dgm:t>
    </dgm:pt>
    <dgm:pt modelId="{7A8B3B54-3BCA-4A52-BA3E-1AE0DDAEE3FC}" type="sibTrans" cxnId="{1C7ED9AD-713C-4DD2-B396-C33C249373E1}">
      <dgm:prSet/>
      <dgm:spPr/>
      <dgm:t>
        <a:bodyPr/>
        <a:lstStyle/>
        <a:p>
          <a:endParaRPr lang="en-NZ"/>
        </a:p>
      </dgm:t>
    </dgm:pt>
    <dgm:pt modelId="{8A89D59B-9A0F-4D3D-B93E-9029B6E9F3CE}">
      <dgm:prSet phldrT="[Text]"/>
      <dgm:spPr/>
      <dgm:t>
        <a:bodyPr/>
        <a:lstStyle/>
        <a:p>
          <a:r>
            <a:rPr lang="en-NZ" dirty="0"/>
            <a:t>Connection </a:t>
          </a:r>
        </a:p>
      </dgm:t>
    </dgm:pt>
    <dgm:pt modelId="{8494AC79-B6EC-4E83-BDD1-27C4BE83B916}" type="parTrans" cxnId="{7D9FF521-0138-459F-8453-AD3752F71532}">
      <dgm:prSet/>
      <dgm:spPr/>
      <dgm:t>
        <a:bodyPr/>
        <a:lstStyle/>
        <a:p>
          <a:endParaRPr lang="en-NZ"/>
        </a:p>
      </dgm:t>
    </dgm:pt>
    <dgm:pt modelId="{3B2C3D96-5B17-40FA-8CED-08A28353D4C9}" type="sibTrans" cxnId="{7D9FF521-0138-459F-8453-AD3752F71532}">
      <dgm:prSet/>
      <dgm:spPr/>
      <dgm:t>
        <a:bodyPr/>
        <a:lstStyle/>
        <a:p>
          <a:endParaRPr lang="en-NZ"/>
        </a:p>
      </dgm:t>
    </dgm:pt>
    <dgm:pt modelId="{D12FBCC9-F036-4601-BC81-169C28E34FAB}">
      <dgm:prSet phldrT="[Text]"/>
      <dgm:spPr/>
      <dgm:t>
        <a:bodyPr/>
        <a:lstStyle/>
        <a:p>
          <a:r>
            <a:rPr lang="en-NZ" dirty="0"/>
            <a:t>Learning</a:t>
          </a:r>
        </a:p>
      </dgm:t>
    </dgm:pt>
    <dgm:pt modelId="{6588E24E-AA9B-4B81-BCFE-1A8F46257AB4}" type="parTrans" cxnId="{ACD3DB0A-AA8C-4D87-A62E-0772B5DA9F31}">
      <dgm:prSet/>
      <dgm:spPr/>
      <dgm:t>
        <a:bodyPr/>
        <a:lstStyle/>
        <a:p>
          <a:endParaRPr lang="en-NZ"/>
        </a:p>
      </dgm:t>
    </dgm:pt>
    <dgm:pt modelId="{0E55B556-09EE-4512-9F42-E93B2D5008DE}" type="sibTrans" cxnId="{ACD3DB0A-AA8C-4D87-A62E-0772B5DA9F31}">
      <dgm:prSet/>
      <dgm:spPr/>
      <dgm:t>
        <a:bodyPr/>
        <a:lstStyle/>
        <a:p>
          <a:endParaRPr lang="en-NZ"/>
        </a:p>
      </dgm:t>
    </dgm:pt>
    <dgm:pt modelId="{F102B642-7484-43FE-8EB5-4A13003B2D76}">
      <dgm:prSet phldrT="[Text]"/>
      <dgm:spPr/>
      <dgm:t>
        <a:bodyPr/>
        <a:lstStyle/>
        <a:p>
          <a:r>
            <a:rPr lang="en-NZ" dirty="0"/>
            <a:t>Be Active </a:t>
          </a:r>
        </a:p>
      </dgm:t>
    </dgm:pt>
    <dgm:pt modelId="{B41F3937-002A-4FD1-ABC2-47B3E15EA98E}" type="parTrans" cxnId="{447359DE-3D2B-49A2-AA38-77A835781E72}">
      <dgm:prSet/>
      <dgm:spPr/>
      <dgm:t>
        <a:bodyPr/>
        <a:lstStyle/>
        <a:p>
          <a:endParaRPr lang="en-NZ"/>
        </a:p>
      </dgm:t>
    </dgm:pt>
    <dgm:pt modelId="{EA937C53-5FC0-48D2-BFCD-85039E3B1CBA}" type="sibTrans" cxnId="{447359DE-3D2B-49A2-AA38-77A835781E72}">
      <dgm:prSet/>
      <dgm:spPr/>
      <dgm:t>
        <a:bodyPr/>
        <a:lstStyle/>
        <a:p>
          <a:endParaRPr lang="en-NZ"/>
        </a:p>
      </dgm:t>
    </dgm:pt>
    <dgm:pt modelId="{9494689A-173C-488D-8CEC-BB5695325602}">
      <dgm:prSet phldrT="[Text]"/>
      <dgm:spPr/>
      <dgm:t>
        <a:bodyPr/>
        <a:lstStyle/>
        <a:p>
          <a:r>
            <a:rPr lang="en-NZ" dirty="0"/>
            <a:t>Give </a:t>
          </a:r>
        </a:p>
      </dgm:t>
    </dgm:pt>
    <dgm:pt modelId="{802C53A3-5F33-49E6-B857-AA26AA12F75B}" type="parTrans" cxnId="{E6ACAF26-A74D-4CFA-B45F-7DC84E99AB11}">
      <dgm:prSet/>
      <dgm:spPr/>
      <dgm:t>
        <a:bodyPr/>
        <a:lstStyle/>
        <a:p>
          <a:endParaRPr lang="en-NZ"/>
        </a:p>
      </dgm:t>
    </dgm:pt>
    <dgm:pt modelId="{671EA897-2776-4E9E-A365-39E8A0307BB8}" type="sibTrans" cxnId="{E6ACAF26-A74D-4CFA-B45F-7DC84E99AB11}">
      <dgm:prSet/>
      <dgm:spPr/>
      <dgm:t>
        <a:bodyPr/>
        <a:lstStyle/>
        <a:p>
          <a:endParaRPr lang="en-NZ"/>
        </a:p>
      </dgm:t>
    </dgm:pt>
    <dgm:pt modelId="{FF69F163-CBE7-4DD6-9827-2F8A5960776F}">
      <dgm:prSet/>
      <dgm:spPr/>
      <dgm:t>
        <a:bodyPr/>
        <a:lstStyle/>
        <a:p>
          <a:r>
            <a:rPr lang="en-NZ" dirty="0"/>
            <a:t>Take Notice</a:t>
          </a:r>
        </a:p>
      </dgm:t>
    </dgm:pt>
    <dgm:pt modelId="{EB276207-FE00-4FC8-B6BE-D152FE0F82C7}" type="parTrans" cxnId="{7E39E874-76A0-46DA-B0D1-AD51EC4B5821}">
      <dgm:prSet/>
      <dgm:spPr/>
      <dgm:t>
        <a:bodyPr/>
        <a:lstStyle/>
        <a:p>
          <a:endParaRPr lang="en-NZ"/>
        </a:p>
      </dgm:t>
    </dgm:pt>
    <dgm:pt modelId="{595973BD-6C64-4DBB-90DE-DD7CBC83EB5E}" type="sibTrans" cxnId="{7E39E874-76A0-46DA-B0D1-AD51EC4B5821}">
      <dgm:prSet/>
      <dgm:spPr/>
      <dgm:t>
        <a:bodyPr/>
        <a:lstStyle/>
        <a:p>
          <a:endParaRPr lang="en-NZ"/>
        </a:p>
      </dgm:t>
    </dgm:pt>
    <dgm:pt modelId="{44AC35CC-3F99-476F-A9B0-B640596FC2CF}" type="pres">
      <dgm:prSet presAssocID="{23EC7063-0717-4684-A5FD-22ED111B5803}" presName="composite" presStyleCnt="0">
        <dgm:presLayoutVars>
          <dgm:chMax val="1"/>
          <dgm:dir/>
          <dgm:resizeHandles val="exact"/>
        </dgm:presLayoutVars>
      </dgm:prSet>
      <dgm:spPr/>
    </dgm:pt>
    <dgm:pt modelId="{47E1D173-82E9-4A82-90EC-66367C864247}" type="pres">
      <dgm:prSet presAssocID="{23EC7063-0717-4684-A5FD-22ED111B5803}" presName="radial" presStyleCnt="0">
        <dgm:presLayoutVars>
          <dgm:animLvl val="ctr"/>
        </dgm:presLayoutVars>
      </dgm:prSet>
      <dgm:spPr/>
    </dgm:pt>
    <dgm:pt modelId="{5F0F2F50-4040-4EBF-8204-D7E7571B938F}" type="pres">
      <dgm:prSet presAssocID="{FC7904BC-CD21-41B3-AB9B-FAB6F59A0AF1}" presName="centerShape" presStyleLbl="vennNode1" presStyleIdx="0" presStyleCnt="6"/>
      <dgm:spPr/>
    </dgm:pt>
    <dgm:pt modelId="{F96212B9-B58F-427A-8650-E1369CEA49D9}" type="pres">
      <dgm:prSet presAssocID="{8A89D59B-9A0F-4D3D-B93E-9029B6E9F3CE}" presName="node" presStyleLbl="vennNode1" presStyleIdx="1" presStyleCnt="6">
        <dgm:presLayoutVars>
          <dgm:bulletEnabled val="1"/>
        </dgm:presLayoutVars>
      </dgm:prSet>
      <dgm:spPr/>
    </dgm:pt>
    <dgm:pt modelId="{FDB174A0-BD56-4E3B-91F2-D4954EAFE9F1}" type="pres">
      <dgm:prSet presAssocID="{D12FBCC9-F036-4601-BC81-169C28E34FAB}" presName="node" presStyleLbl="vennNode1" presStyleIdx="2" presStyleCnt="6">
        <dgm:presLayoutVars>
          <dgm:bulletEnabled val="1"/>
        </dgm:presLayoutVars>
      </dgm:prSet>
      <dgm:spPr/>
    </dgm:pt>
    <dgm:pt modelId="{1A006AD2-F2A7-4282-8508-705679786C1C}" type="pres">
      <dgm:prSet presAssocID="{F102B642-7484-43FE-8EB5-4A13003B2D76}" presName="node" presStyleLbl="vennNode1" presStyleIdx="3" presStyleCnt="6">
        <dgm:presLayoutVars>
          <dgm:bulletEnabled val="1"/>
        </dgm:presLayoutVars>
      </dgm:prSet>
      <dgm:spPr/>
    </dgm:pt>
    <dgm:pt modelId="{CE140223-8E49-41F1-8BE0-9127F841A5D0}" type="pres">
      <dgm:prSet presAssocID="{9494689A-173C-488D-8CEC-BB5695325602}" presName="node" presStyleLbl="vennNode1" presStyleIdx="4" presStyleCnt="6">
        <dgm:presLayoutVars>
          <dgm:bulletEnabled val="1"/>
        </dgm:presLayoutVars>
      </dgm:prSet>
      <dgm:spPr/>
    </dgm:pt>
    <dgm:pt modelId="{13F01917-EC97-4317-A848-993395461302}" type="pres">
      <dgm:prSet presAssocID="{FF69F163-CBE7-4DD6-9827-2F8A5960776F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EFC87309-612B-4CBA-9A48-1451ADE6F7E0}" type="presOf" srcId="{8A89D59B-9A0F-4D3D-B93E-9029B6E9F3CE}" destId="{F96212B9-B58F-427A-8650-E1369CEA49D9}" srcOrd="0" destOrd="0" presId="urn:microsoft.com/office/officeart/2005/8/layout/radial3"/>
    <dgm:cxn modelId="{ACD3DB0A-AA8C-4D87-A62E-0772B5DA9F31}" srcId="{FC7904BC-CD21-41B3-AB9B-FAB6F59A0AF1}" destId="{D12FBCC9-F036-4601-BC81-169C28E34FAB}" srcOrd="1" destOrd="0" parTransId="{6588E24E-AA9B-4B81-BCFE-1A8F46257AB4}" sibTransId="{0E55B556-09EE-4512-9F42-E93B2D5008DE}"/>
    <dgm:cxn modelId="{2C7B4720-74FF-444F-83FE-361FC46CFE40}" type="presOf" srcId="{FC7904BC-CD21-41B3-AB9B-FAB6F59A0AF1}" destId="{5F0F2F50-4040-4EBF-8204-D7E7571B938F}" srcOrd="0" destOrd="0" presId="urn:microsoft.com/office/officeart/2005/8/layout/radial3"/>
    <dgm:cxn modelId="{7D9FF521-0138-459F-8453-AD3752F71532}" srcId="{FC7904BC-CD21-41B3-AB9B-FAB6F59A0AF1}" destId="{8A89D59B-9A0F-4D3D-B93E-9029B6E9F3CE}" srcOrd="0" destOrd="0" parTransId="{8494AC79-B6EC-4E83-BDD1-27C4BE83B916}" sibTransId="{3B2C3D96-5B17-40FA-8CED-08A28353D4C9}"/>
    <dgm:cxn modelId="{E6ACAF26-A74D-4CFA-B45F-7DC84E99AB11}" srcId="{FC7904BC-CD21-41B3-AB9B-FAB6F59A0AF1}" destId="{9494689A-173C-488D-8CEC-BB5695325602}" srcOrd="3" destOrd="0" parTransId="{802C53A3-5F33-49E6-B857-AA26AA12F75B}" sibTransId="{671EA897-2776-4E9E-A365-39E8A0307BB8}"/>
    <dgm:cxn modelId="{7E39E874-76A0-46DA-B0D1-AD51EC4B5821}" srcId="{FC7904BC-CD21-41B3-AB9B-FAB6F59A0AF1}" destId="{FF69F163-CBE7-4DD6-9827-2F8A5960776F}" srcOrd="4" destOrd="0" parTransId="{EB276207-FE00-4FC8-B6BE-D152FE0F82C7}" sibTransId="{595973BD-6C64-4DBB-90DE-DD7CBC83EB5E}"/>
    <dgm:cxn modelId="{C4003B77-2A10-42EF-819C-9B8BE1AF1145}" type="presOf" srcId="{23EC7063-0717-4684-A5FD-22ED111B5803}" destId="{44AC35CC-3F99-476F-A9B0-B640596FC2CF}" srcOrd="0" destOrd="0" presId="urn:microsoft.com/office/officeart/2005/8/layout/radial3"/>
    <dgm:cxn modelId="{94726157-EC71-4443-B3C5-CD9B8E4718A5}" type="presOf" srcId="{FF69F163-CBE7-4DD6-9827-2F8A5960776F}" destId="{13F01917-EC97-4317-A848-993395461302}" srcOrd="0" destOrd="0" presId="urn:microsoft.com/office/officeart/2005/8/layout/radial3"/>
    <dgm:cxn modelId="{762BA780-F857-4F29-A56D-E17B4E706FC5}" type="presOf" srcId="{9494689A-173C-488D-8CEC-BB5695325602}" destId="{CE140223-8E49-41F1-8BE0-9127F841A5D0}" srcOrd="0" destOrd="0" presId="urn:microsoft.com/office/officeart/2005/8/layout/radial3"/>
    <dgm:cxn modelId="{FB7543AA-59BF-44FC-8D54-565D6999AE7D}" type="presOf" srcId="{D12FBCC9-F036-4601-BC81-169C28E34FAB}" destId="{FDB174A0-BD56-4E3B-91F2-D4954EAFE9F1}" srcOrd="0" destOrd="0" presId="urn:microsoft.com/office/officeart/2005/8/layout/radial3"/>
    <dgm:cxn modelId="{1C7ED9AD-713C-4DD2-B396-C33C249373E1}" srcId="{23EC7063-0717-4684-A5FD-22ED111B5803}" destId="{FC7904BC-CD21-41B3-AB9B-FAB6F59A0AF1}" srcOrd="0" destOrd="0" parTransId="{B2CCD57D-CD13-48CD-B5C4-0FD4A9515699}" sibTransId="{7A8B3B54-3BCA-4A52-BA3E-1AE0DDAEE3FC}"/>
    <dgm:cxn modelId="{4D4E0CB4-16A7-418C-8CA0-A113ED9FA843}" type="presOf" srcId="{F102B642-7484-43FE-8EB5-4A13003B2D76}" destId="{1A006AD2-F2A7-4282-8508-705679786C1C}" srcOrd="0" destOrd="0" presId="urn:microsoft.com/office/officeart/2005/8/layout/radial3"/>
    <dgm:cxn modelId="{447359DE-3D2B-49A2-AA38-77A835781E72}" srcId="{FC7904BC-CD21-41B3-AB9B-FAB6F59A0AF1}" destId="{F102B642-7484-43FE-8EB5-4A13003B2D76}" srcOrd="2" destOrd="0" parTransId="{B41F3937-002A-4FD1-ABC2-47B3E15EA98E}" sibTransId="{EA937C53-5FC0-48D2-BFCD-85039E3B1CBA}"/>
    <dgm:cxn modelId="{7A1C48B9-3ADC-4AEA-8BDE-BE9FE2A0F216}" type="presParOf" srcId="{44AC35CC-3F99-476F-A9B0-B640596FC2CF}" destId="{47E1D173-82E9-4A82-90EC-66367C864247}" srcOrd="0" destOrd="0" presId="urn:microsoft.com/office/officeart/2005/8/layout/radial3"/>
    <dgm:cxn modelId="{C8E18F4D-57BC-481D-B7FB-3F16489F2745}" type="presParOf" srcId="{47E1D173-82E9-4A82-90EC-66367C864247}" destId="{5F0F2F50-4040-4EBF-8204-D7E7571B938F}" srcOrd="0" destOrd="0" presId="urn:microsoft.com/office/officeart/2005/8/layout/radial3"/>
    <dgm:cxn modelId="{0997F816-E451-4586-8DEF-484F9622C4BF}" type="presParOf" srcId="{47E1D173-82E9-4A82-90EC-66367C864247}" destId="{F96212B9-B58F-427A-8650-E1369CEA49D9}" srcOrd="1" destOrd="0" presId="urn:microsoft.com/office/officeart/2005/8/layout/radial3"/>
    <dgm:cxn modelId="{DAD9379F-4FC1-48A2-A875-E9D3968E748D}" type="presParOf" srcId="{47E1D173-82E9-4A82-90EC-66367C864247}" destId="{FDB174A0-BD56-4E3B-91F2-D4954EAFE9F1}" srcOrd="2" destOrd="0" presId="urn:microsoft.com/office/officeart/2005/8/layout/radial3"/>
    <dgm:cxn modelId="{B1730D1D-E644-4D79-9C4F-095A5795C3A5}" type="presParOf" srcId="{47E1D173-82E9-4A82-90EC-66367C864247}" destId="{1A006AD2-F2A7-4282-8508-705679786C1C}" srcOrd="3" destOrd="0" presId="urn:microsoft.com/office/officeart/2005/8/layout/radial3"/>
    <dgm:cxn modelId="{2A6FA131-B8F2-45C5-A008-548E73DB794E}" type="presParOf" srcId="{47E1D173-82E9-4A82-90EC-66367C864247}" destId="{CE140223-8E49-41F1-8BE0-9127F841A5D0}" srcOrd="4" destOrd="0" presId="urn:microsoft.com/office/officeart/2005/8/layout/radial3"/>
    <dgm:cxn modelId="{DF8FB99A-7CE6-49AB-AA02-8058BB98C2EC}" type="presParOf" srcId="{47E1D173-82E9-4A82-90EC-66367C864247}" destId="{13F01917-EC97-4317-A848-993395461302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B4B565-C484-4CB3-83F8-A3E94FD55403}" type="doc">
      <dgm:prSet loTypeId="urn:microsoft.com/office/officeart/2005/8/layout/hList7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NZ"/>
        </a:p>
      </dgm:t>
    </dgm:pt>
    <dgm:pt modelId="{CE89DD98-3D5A-418C-A08B-21E724EBBF72}">
      <dgm:prSet custT="1"/>
      <dgm:spPr/>
      <dgm:t>
        <a:bodyPr/>
        <a:lstStyle/>
        <a:p>
          <a:pPr algn="l" rtl="0"/>
          <a:endParaRPr lang="en-NZ" sz="1400" dirty="0"/>
        </a:p>
        <a:p>
          <a:pPr algn="l" rtl="0"/>
          <a:endParaRPr lang="en-NZ" sz="1400" dirty="0"/>
        </a:p>
        <a:p>
          <a:pPr algn="l" rtl="0"/>
          <a:endParaRPr lang="en-NZ" sz="1400" dirty="0"/>
        </a:p>
        <a:p>
          <a:pPr algn="l" rtl="0"/>
          <a:endParaRPr lang="en-NZ" sz="1400" dirty="0"/>
        </a:p>
        <a:p>
          <a:pPr algn="l" rtl="0"/>
          <a:r>
            <a:rPr lang="en-NZ" sz="1400" dirty="0"/>
            <a:t>One coffee connection per month</a:t>
          </a:r>
        </a:p>
        <a:p>
          <a:pPr algn="l" rtl="0"/>
          <a:r>
            <a:rPr lang="en-NZ" sz="1400" dirty="0"/>
            <a:t>Get together to reflect on achievements</a:t>
          </a:r>
        </a:p>
        <a:p>
          <a:pPr algn="l" rtl="0"/>
          <a:r>
            <a:rPr lang="en-NZ" sz="1400" dirty="0"/>
            <a:t>Asking colleagues/friends how they are going</a:t>
          </a:r>
        </a:p>
        <a:p>
          <a:pPr algn="l" rtl="0"/>
          <a:r>
            <a:rPr lang="en-NZ" sz="1400" dirty="0"/>
            <a:t>Planned social occasions at work </a:t>
          </a:r>
        </a:p>
        <a:p>
          <a:pPr algn="l" rtl="0"/>
          <a:r>
            <a:rPr lang="en-NZ" sz="1400" dirty="0"/>
            <a:t>Talk to each other instead of text/email</a:t>
          </a:r>
          <a:r>
            <a:rPr lang="en-NZ" sz="1400" dirty="0">
              <a:latin typeface="Calibri Light" panose="020F0302020204030204"/>
            </a:rPr>
            <a:t> </a:t>
          </a:r>
          <a:endParaRPr lang="en-NZ" sz="1400" dirty="0"/>
        </a:p>
        <a:p>
          <a:pPr algn="l" rtl="0"/>
          <a:r>
            <a:rPr lang="en-NZ" sz="1400" dirty="0"/>
            <a:t>Regular </a:t>
          </a:r>
          <a:r>
            <a:rPr lang="en-NZ" sz="1400" dirty="0">
              <a:latin typeface="Calibri Light" panose="020F0302020204030204"/>
            </a:rPr>
            <a:t>check-ins </a:t>
          </a:r>
          <a:endParaRPr lang="en-NZ" sz="1400" dirty="0"/>
        </a:p>
        <a:p>
          <a:pPr algn="ctr" rtl="0"/>
          <a:endParaRPr lang="en-NZ" sz="1400" dirty="0"/>
        </a:p>
      </dgm:t>
    </dgm:pt>
    <dgm:pt modelId="{9F238959-E9CB-49D4-8B35-2B117D126409}" type="parTrans" cxnId="{5B8299A0-442A-4E7E-BA6A-EB82096CC37F}">
      <dgm:prSet/>
      <dgm:spPr/>
      <dgm:t>
        <a:bodyPr/>
        <a:lstStyle/>
        <a:p>
          <a:endParaRPr lang="en-NZ"/>
        </a:p>
      </dgm:t>
    </dgm:pt>
    <dgm:pt modelId="{9661B521-58F5-42DA-833B-40DBAC124272}" type="sibTrans" cxnId="{5B8299A0-442A-4E7E-BA6A-EB82096CC37F}">
      <dgm:prSet/>
      <dgm:spPr/>
      <dgm:t>
        <a:bodyPr/>
        <a:lstStyle/>
        <a:p>
          <a:endParaRPr lang="en-NZ"/>
        </a:p>
      </dgm:t>
    </dgm:pt>
    <dgm:pt modelId="{BFF367A2-CD4A-4406-9DB0-E31094520155}">
      <dgm:prSet custT="1"/>
      <dgm:spPr/>
      <dgm:t>
        <a:bodyPr/>
        <a:lstStyle/>
        <a:p>
          <a:pPr algn="l" rtl="0"/>
          <a:endParaRPr lang="en-NZ" sz="1400" dirty="0"/>
        </a:p>
        <a:p>
          <a:pPr algn="l" rtl="0"/>
          <a:endParaRPr lang="en-NZ" sz="1400" dirty="0"/>
        </a:p>
        <a:p>
          <a:pPr algn="l" rtl="0"/>
          <a:r>
            <a:rPr lang="en-NZ" sz="1400" dirty="0"/>
            <a:t>Ask questions</a:t>
          </a:r>
        </a:p>
        <a:p>
          <a:pPr algn="l" rtl="0"/>
          <a:r>
            <a:rPr lang="en-NZ" sz="1400" dirty="0"/>
            <a:t>Share knowledge</a:t>
          </a:r>
        </a:p>
        <a:p>
          <a:pPr algn="l" rtl="0"/>
          <a:r>
            <a:rPr lang="en-NZ" sz="1400" dirty="0"/>
            <a:t>Learn a new skill</a:t>
          </a:r>
        </a:p>
        <a:p>
          <a:pPr algn="l" rtl="0"/>
          <a:r>
            <a:rPr lang="en-NZ" sz="1400" dirty="0"/>
            <a:t>Encourage </a:t>
          </a:r>
          <a:r>
            <a:rPr lang="en-NZ" sz="1400" dirty="0">
              <a:latin typeface="Calibri Light" panose="020F0302020204030204"/>
            </a:rPr>
            <a:t>teamwork </a:t>
          </a:r>
          <a:r>
            <a:rPr lang="en-NZ" sz="1400" dirty="0"/>
            <a:t>on projects</a:t>
          </a:r>
          <a:r>
            <a:rPr lang="en-NZ" sz="1400" dirty="0">
              <a:latin typeface="Calibri Light" panose="020F0302020204030204"/>
            </a:rPr>
            <a:t> </a:t>
          </a:r>
          <a:endParaRPr lang="en-NZ" sz="1400" dirty="0"/>
        </a:p>
        <a:p>
          <a:pPr algn="l" rtl="0"/>
          <a:r>
            <a:rPr lang="en-NZ" sz="1400" dirty="0"/>
            <a:t>Allow time for learning</a:t>
          </a:r>
        </a:p>
        <a:p>
          <a:pPr algn="l" rtl="0"/>
          <a:r>
            <a:rPr lang="en-NZ" sz="1400" dirty="0"/>
            <a:t>Culture where it is ok to make a mistake</a:t>
          </a:r>
        </a:p>
        <a:p>
          <a:pPr algn="l" rtl="0"/>
          <a:r>
            <a:rPr lang="en-NZ" sz="1400" dirty="0"/>
            <a:t>Learn </a:t>
          </a:r>
          <a:r>
            <a:rPr lang="en-NZ" sz="1400" dirty="0">
              <a:latin typeface="Calibri Light" panose="020F0302020204030204"/>
            </a:rPr>
            <a:t>and</a:t>
          </a:r>
          <a:r>
            <a:rPr lang="en-NZ" sz="1400" dirty="0"/>
            <a:t> be curious about other cultures</a:t>
          </a:r>
        </a:p>
      </dgm:t>
    </dgm:pt>
    <dgm:pt modelId="{8902BBAF-8A6E-4FA2-8E49-86423533C3E8}" type="parTrans" cxnId="{73E8CF2C-D19A-4473-806C-4CFB0AFEFCD1}">
      <dgm:prSet/>
      <dgm:spPr/>
      <dgm:t>
        <a:bodyPr/>
        <a:lstStyle/>
        <a:p>
          <a:endParaRPr lang="en-NZ"/>
        </a:p>
      </dgm:t>
    </dgm:pt>
    <dgm:pt modelId="{D8EEC7FF-FA21-41EE-8249-6BFAA39C16EC}" type="sibTrans" cxnId="{73E8CF2C-D19A-4473-806C-4CFB0AFEFCD1}">
      <dgm:prSet/>
      <dgm:spPr/>
      <dgm:t>
        <a:bodyPr/>
        <a:lstStyle/>
        <a:p>
          <a:endParaRPr lang="en-NZ"/>
        </a:p>
      </dgm:t>
    </dgm:pt>
    <dgm:pt modelId="{74282A45-F07D-474C-9934-AF974DB14D6A}">
      <dgm:prSet custT="1"/>
      <dgm:spPr/>
      <dgm:t>
        <a:bodyPr/>
        <a:lstStyle/>
        <a:p>
          <a:pPr algn="l"/>
          <a:endParaRPr lang="en-NZ" sz="1200" dirty="0"/>
        </a:p>
        <a:p>
          <a:pPr algn="l"/>
          <a:endParaRPr lang="en-NZ" sz="1200" dirty="0"/>
        </a:p>
        <a:p>
          <a:pPr algn="l"/>
          <a:r>
            <a:rPr lang="en-NZ" sz="1200" dirty="0"/>
            <a:t>Take the stairs</a:t>
          </a:r>
        </a:p>
        <a:p>
          <a:pPr algn="l"/>
          <a:r>
            <a:rPr lang="en-NZ" sz="1200" dirty="0"/>
            <a:t>Park away from the office and walk </a:t>
          </a:r>
        </a:p>
        <a:p>
          <a:pPr algn="l"/>
          <a:r>
            <a:rPr lang="en-NZ" sz="1200" dirty="0"/>
            <a:t>Lunch time walks </a:t>
          </a:r>
        </a:p>
        <a:p>
          <a:pPr algn="l" rtl="0"/>
          <a:r>
            <a:rPr lang="en-NZ" sz="1200" dirty="0"/>
            <a:t>Walking/standing meetings</a:t>
          </a:r>
          <a:r>
            <a:rPr lang="en-NZ" sz="1200" dirty="0">
              <a:latin typeface="Calibri Light" panose="020F0302020204030204"/>
            </a:rPr>
            <a:t> </a:t>
          </a:r>
          <a:endParaRPr lang="en-NZ" sz="1200" dirty="0"/>
        </a:p>
        <a:p>
          <a:pPr algn="l"/>
          <a:r>
            <a:rPr lang="en-NZ" sz="1200" dirty="0"/>
            <a:t>Walk to talk </a:t>
          </a:r>
        </a:p>
        <a:p>
          <a:pPr algn="l" rtl="0"/>
          <a:r>
            <a:rPr lang="en-NZ" sz="1200" dirty="0"/>
            <a:t>Standing desks/</a:t>
          </a:r>
          <a:r>
            <a:rPr lang="en-NZ" sz="1200" dirty="0">
              <a:latin typeface="Calibri Light" panose="020F0302020204030204"/>
            </a:rPr>
            <a:t>swiss</a:t>
          </a:r>
          <a:r>
            <a:rPr lang="en-NZ" sz="1200" dirty="0"/>
            <a:t> ball</a:t>
          </a:r>
          <a:r>
            <a:rPr lang="en-NZ" sz="1200" dirty="0">
              <a:latin typeface="Calibri Light" panose="020F0302020204030204"/>
            </a:rPr>
            <a:t> </a:t>
          </a:r>
          <a:endParaRPr lang="en-NZ" sz="1200" dirty="0"/>
        </a:p>
        <a:p>
          <a:pPr algn="l"/>
          <a:r>
            <a:rPr lang="en-NZ" sz="1200" dirty="0"/>
            <a:t>Social sport </a:t>
          </a:r>
        </a:p>
        <a:p>
          <a:pPr algn="l"/>
          <a:r>
            <a:rPr lang="en-NZ" sz="1200" dirty="0"/>
            <a:t>Walk to meetings outside the office </a:t>
          </a:r>
        </a:p>
        <a:p>
          <a:pPr algn="l"/>
          <a:endParaRPr lang="en-NZ" sz="1200" dirty="0"/>
        </a:p>
      </dgm:t>
    </dgm:pt>
    <dgm:pt modelId="{8C33DABF-4751-46D4-B2F4-2A36850AA110}" type="parTrans" cxnId="{C84029FD-EFCE-4494-B56F-5E1B75AA4387}">
      <dgm:prSet/>
      <dgm:spPr/>
      <dgm:t>
        <a:bodyPr/>
        <a:lstStyle/>
        <a:p>
          <a:endParaRPr lang="en-NZ"/>
        </a:p>
      </dgm:t>
    </dgm:pt>
    <dgm:pt modelId="{6EA07559-7966-483D-A762-1F96EE3C804F}" type="sibTrans" cxnId="{C84029FD-EFCE-4494-B56F-5E1B75AA4387}">
      <dgm:prSet/>
      <dgm:spPr/>
      <dgm:t>
        <a:bodyPr/>
        <a:lstStyle/>
        <a:p>
          <a:endParaRPr lang="en-NZ"/>
        </a:p>
      </dgm:t>
    </dgm:pt>
    <dgm:pt modelId="{D4BA1E05-53D4-4A20-A2C0-0C34794894AA}">
      <dgm:prSet custT="1"/>
      <dgm:spPr/>
      <dgm:t>
        <a:bodyPr/>
        <a:lstStyle/>
        <a:p>
          <a:r>
            <a:rPr lang="en-NZ" sz="1400" dirty="0"/>
            <a:t>Give a compliment</a:t>
          </a:r>
        </a:p>
        <a:p>
          <a:r>
            <a:rPr lang="en-NZ" sz="1400" dirty="0"/>
            <a:t>Make someone else a cup of coffee</a:t>
          </a:r>
        </a:p>
        <a:p>
          <a:r>
            <a:rPr lang="en-NZ" sz="1400" dirty="0"/>
            <a:t>Volunteer work</a:t>
          </a:r>
        </a:p>
        <a:p>
          <a:r>
            <a:rPr lang="en-NZ" sz="1400" dirty="0"/>
            <a:t>Smile </a:t>
          </a:r>
        </a:p>
        <a:p>
          <a:r>
            <a:rPr lang="en-NZ" sz="1400" dirty="0"/>
            <a:t>Compliment </a:t>
          </a:r>
        </a:p>
        <a:p>
          <a:r>
            <a:rPr lang="en-NZ" sz="1400" dirty="0"/>
            <a:t>Share food together </a:t>
          </a:r>
        </a:p>
        <a:p>
          <a:r>
            <a:rPr lang="en-NZ" sz="1400" dirty="0"/>
            <a:t>Give your time at work to lend a hand </a:t>
          </a:r>
        </a:p>
        <a:p>
          <a:r>
            <a:rPr lang="en-NZ" sz="1400" dirty="0"/>
            <a:t>Share what works </a:t>
          </a:r>
        </a:p>
      </dgm:t>
    </dgm:pt>
    <dgm:pt modelId="{1F992925-5154-4A43-8956-CB2520E55C42}" type="parTrans" cxnId="{13FB0EBB-3FB5-4DBD-8909-8D713BA49CB5}">
      <dgm:prSet/>
      <dgm:spPr/>
      <dgm:t>
        <a:bodyPr/>
        <a:lstStyle/>
        <a:p>
          <a:endParaRPr lang="en-NZ"/>
        </a:p>
      </dgm:t>
    </dgm:pt>
    <dgm:pt modelId="{CB305927-4E27-421A-881E-6483F3B5B4B8}" type="sibTrans" cxnId="{13FB0EBB-3FB5-4DBD-8909-8D713BA49CB5}">
      <dgm:prSet/>
      <dgm:spPr/>
      <dgm:t>
        <a:bodyPr/>
        <a:lstStyle/>
        <a:p>
          <a:endParaRPr lang="en-NZ"/>
        </a:p>
      </dgm:t>
    </dgm:pt>
    <dgm:pt modelId="{A7790D7D-FED9-4ACC-8583-5D443D3F09E4}">
      <dgm:prSet/>
      <dgm:spPr/>
      <dgm:t>
        <a:bodyPr/>
        <a:lstStyle/>
        <a:p>
          <a:endParaRPr lang="en-NZ" sz="900" dirty="0"/>
        </a:p>
      </dgm:t>
    </dgm:pt>
    <dgm:pt modelId="{5A3F9D33-7CEF-4648-95E3-3E30F280ACB4}" type="parTrans" cxnId="{21F9A9C0-E5B2-41FF-A85A-A79A1C63ED1E}">
      <dgm:prSet/>
      <dgm:spPr/>
      <dgm:t>
        <a:bodyPr/>
        <a:lstStyle/>
        <a:p>
          <a:endParaRPr lang="en-NZ"/>
        </a:p>
      </dgm:t>
    </dgm:pt>
    <dgm:pt modelId="{6F663AA8-E8C7-4758-BB97-648533CEFEFF}" type="sibTrans" cxnId="{21F9A9C0-E5B2-41FF-A85A-A79A1C63ED1E}">
      <dgm:prSet/>
      <dgm:spPr/>
      <dgm:t>
        <a:bodyPr/>
        <a:lstStyle/>
        <a:p>
          <a:endParaRPr lang="en-NZ"/>
        </a:p>
      </dgm:t>
    </dgm:pt>
    <dgm:pt modelId="{DF388FDA-5F3B-4EB7-8BDB-D995BA031AEF}">
      <dgm:prSet custT="1"/>
      <dgm:spPr/>
      <dgm:t>
        <a:bodyPr/>
        <a:lstStyle/>
        <a:p>
          <a:pPr algn="l"/>
          <a:r>
            <a:rPr lang="en-NZ" sz="1400" dirty="0"/>
            <a:t>Ask someone about their life and wait for an answer</a:t>
          </a:r>
        </a:p>
        <a:p>
          <a:pPr algn="l"/>
          <a:r>
            <a:rPr lang="en-NZ" sz="1400" dirty="0"/>
            <a:t>Ask questions</a:t>
          </a:r>
        </a:p>
        <a:p>
          <a:pPr algn="l"/>
          <a:r>
            <a:rPr lang="en-NZ" sz="1400" dirty="0"/>
            <a:t>Start a discussion </a:t>
          </a:r>
        </a:p>
        <a:p>
          <a:pPr algn="l" rtl="0"/>
          <a:r>
            <a:rPr lang="en-NZ" sz="1400" dirty="0"/>
            <a:t>Check in on yourself –</a:t>
          </a:r>
          <a:r>
            <a:rPr lang="en-NZ" sz="1400" dirty="0">
              <a:latin typeface="Calibri Light" panose="020F0302020204030204"/>
            </a:rPr>
            <a:t> </a:t>
          </a:r>
          <a:r>
            <a:rPr lang="en-NZ" sz="1400" dirty="0"/>
            <a:t>food, exercise, sleep, rest, recovery, </a:t>
          </a:r>
          <a:r>
            <a:rPr lang="en-NZ" sz="1400" dirty="0">
              <a:latin typeface="Calibri Light" panose="020F0302020204030204"/>
            </a:rPr>
            <a:t>Five</a:t>
          </a:r>
          <a:r>
            <a:rPr lang="en-NZ" sz="1400" dirty="0"/>
            <a:t> </a:t>
          </a:r>
          <a:r>
            <a:rPr lang="en-NZ" sz="1400" dirty="0">
              <a:latin typeface="Calibri Light" panose="020F0302020204030204"/>
            </a:rPr>
            <a:t>Ways</a:t>
          </a:r>
          <a:r>
            <a:rPr lang="en-NZ" sz="1400" dirty="0"/>
            <a:t> …</a:t>
          </a:r>
        </a:p>
        <a:p>
          <a:pPr algn="l"/>
          <a:r>
            <a:rPr lang="en-NZ" sz="1400" dirty="0"/>
            <a:t>Your environment and others</a:t>
          </a:r>
        </a:p>
        <a:p>
          <a:pPr algn="l"/>
          <a:r>
            <a:rPr lang="en-NZ" sz="1400" dirty="0"/>
            <a:t>Body language/tone etc</a:t>
          </a:r>
        </a:p>
        <a:p>
          <a:pPr algn="l"/>
          <a:endParaRPr lang="en-NZ" sz="1400" dirty="0"/>
        </a:p>
        <a:p>
          <a:pPr algn="l"/>
          <a:r>
            <a:rPr lang="en-NZ" sz="1400" dirty="0"/>
            <a:t>Perspectives / bias </a:t>
          </a:r>
        </a:p>
        <a:p>
          <a:pPr algn="l"/>
          <a:endParaRPr lang="en-NZ" sz="1400" dirty="0"/>
        </a:p>
      </dgm:t>
    </dgm:pt>
    <dgm:pt modelId="{E2B7547F-01A9-47E2-8E0F-9416F20FDCFB}" type="parTrans" cxnId="{B55927A2-FAB4-4A2F-93CC-FA07AFA4CDED}">
      <dgm:prSet/>
      <dgm:spPr/>
      <dgm:t>
        <a:bodyPr/>
        <a:lstStyle/>
        <a:p>
          <a:endParaRPr lang="en-NZ"/>
        </a:p>
      </dgm:t>
    </dgm:pt>
    <dgm:pt modelId="{27D261AE-B6EC-4ACE-8DEE-7072B2E745F4}" type="sibTrans" cxnId="{B55927A2-FAB4-4A2F-93CC-FA07AFA4CDED}">
      <dgm:prSet/>
      <dgm:spPr/>
      <dgm:t>
        <a:bodyPr/>
        <a:lstStyle/>
        <a:p>
          <a:endParaRPr lang="en-NZ"/>
        </a:p>
      </dgm:t>
    </dgm:pt>
    <dgm:pt modelId="{C7814F60-7DBA-4E61-85E6-E39CD3AAC757}">
      <dgm:prSet custT="1"/>
      <dgm:spPr/>
      <dgm:t>
        <a:bodyPr/>
        <a:lstStyle/>
        <a:p>
          <a:pPr algn="l"/>
          <a:endParaRPr lang="en-NZ" sz="1100" dirty="0"/>
        </a:p>
      </dgm:t>
    </dgm:pt>
    <dgm:pt modelId="{C3228286-3F03-46B2-9B25-0096BA4FEABE}" type="parTrans" cxnId="{025D6A9E-2CBF-4391-9CC4-C10791726A5A}">
      <dgm:prSet/>
      <dgm:spPr/>
      <dgm:t>
        <a:bodyPr/>
        <a:lstStyle/>
        <a:p>
          <a:endParaRPr lang="en-NZ"/>
        </a:p>
      </dgm:t>
    </dgm:pt>
    <dgm:pt modelId="{AB69CB71-C11F-48E4-8326-C1050E3D02E8}" type="sibTrans" cxnId="{025D6A9E-2CBF-4391-9CC4-C10791726A5A}">
      <dgm:prSet/>
      <dgm:spPr/>
      <dgm:t>
        <a:bodyPr/>
        <a:lstStyle/>
        <a:p>
          <a:endParaRPr lang="en-NZ"/>
        </a:p>
      </dgm:t>
    </dgm:pt>
    <dgm:pt modelId="{0484A065-C5BE-47A6-BCBF-B69D1C752660}" type="pres">
      <dgm:prSet presAssocID="{F5B4B565-C484-4CB3-83F8-A3E94FD55403}" presName="Name0" presStyleCnt="0">
        <dgm:presLayoutVars>
          <dgm:dir/>
          <dgm:resizeHandles val="exact"/>
        </dgm:presLayoutVars>
      </dgm:prSet>
      <dgm:spPr/>
    </dgm:pt>
    <dgm:pt modelId="{BF82E719-9FA9-4D78-8570-A303624D8A3A}" type="pres">
      <dgm:prSet presAssocID="{F5B4B565-C484-4CB3-83F8-A3E94FD55403}" presName="fgShape" presStyleLbl="fgShp" presStyleIdx="0" presStyleCnt="1" custScaleY="24813" custLinFactNeighborX="-407" custLinFactNeighborY="60506"/>
      <dgm:spPr/>
    </dgm:pt>
    <dgm:pt modelId="{57E7B03A-FFB5-4765-B202-830F9934A403}" type="pres">
      <dgm:prSet presAssocID="{F5B4B565-C484-4CB3-83F8-A3E94FD55403}" presName="linComp" presStyleCnt="0"/>
      <dgm:spPr/>
    </dgm:pt>
    <dgm:pt modelId="{68D78A62-85B4-4585-AB0B-DFE428C32695}" type="pres">
      <dgm:prSet presAssocID="{CE89DD98-3D5A-418C-A08B-21E724EBBF72}" presName="compNode" presStyleCnt="0"/>
      <dgm:spPr/>
    </dgm:pt>
    <dgm:pt modelId="{A4FAE8A4-DC8D-4785-A881-CED73FB744A1}" type="pres">
      <dgm:prSet presAssocID="{CE89DD98-3D5A-418C-A08B-21E724EBBF72}" presName="bkgdShape" presStyleLbl="node1" presStyleIdx="0" presStyleCnt="5"/>
      <dgm:spPr/>
    </dgm:pt>
    <dgm:pt modelId="{E1EF9873-9B93-4A26-A0F2-EFB17F495315}" type="pres">
      <dgm:prSet presAssocID="{CE89DD98-3D5A-418C-A08B-21E724EBBF72}" presName="nodeTx" presStyleLbl="node1" presStyleIdx="0" presStyleCnt="5">
        <dgm:presLayoutVars>
          <dgm:bulletEnabled val="1"/>
        </dgm:presLayoutVars>
      </dgm:prSet>
      <dgm:spPr/>
    </dgm:pt>
    <dgm:pt modelId="{0DA7A087-6386-474F-A9CA-3EDA4F3F2CDF}" type="pres">
      <dgm:prSet presAssocID="{CE89DD98-3D5A-418C-A08B-21E724EBBF72}" presName="invisiNode" presStyleLbl="node1" presStyleIdx="0" presStyleCnt="5"/>
      <dgm:spPr/>
    </dgm:pt>
    <dgm:pt modelId="{F9C2F93D-BE62-4DB2-BFBF-37AF1AEEB37B}" type="pres">
      <dgm:prSet presAssocID="{CE89DD98-3D5A-418C-A08B-21E724EBBF72}" presName="imagNode" presStyleLbl="fgImgPlace1" presStyleIdx="0" presStyleCnt="5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4B338862-257E-4785-A31B-395BAB72CC37}" type="pres">
      <dgm:prSet presAssocID="{9661B521-58F5-42DA-833B-40DBAC124272}" presName="sibTrans" presStyleLbl="sibTrans2D1" presStyleIdx="0" presStyleCnt="0"/>
      <dgm:spPr/>
    </dgm:pt>
    <dgm:pt modelId="{52D30FE5-C8F2-4CDD-BCBE-2624B1ABCE2B}" type="pres">
      <dgm:prSet presAssocID="{BFF367A2-CD4A-4406-9DB0-E31094520155}" presName="compNode" presStyleCnt="0"/>
      <dgm:spPr/>
    </dgm:pt>
    <dgm:pt modelId="{C88E2758-53C7-4958-A04B-9FC5183ED873}" type="pres">
      <dgm:prSet presAssocID="{BFF367A2-CD4A-4406-9DB0-E31094520155}" presName="bkgdShape" presStyleLbl="node1" presStyleIdx="1" presStyleCnt="5"/>
      <dgm:spPr/>
    </dgm:pt>
    <dgm:pt modelId="{81D34BF4-8AA1-4816-8FED-CD60DF2F256B}" type="pres">
      <dgm:prSet presAssocID="{BFF367A2-CD4A-4406-9DB0-E31094520155}" presName="nodeTx" presStyleLbl="node1" presStyleIdx="1" presStyleCnt="5">
        <dgm:presLayoutVars>
          <dgm:bulletEnabled val="1"/>
        </dgm:presLayoutVars>
      </dgm:prSet>
      <dgm:spPr/>
    </dgm:pt>
    <dgm:pt modelId="{FEBED283-6F86-43E3-BDDA-C26605DDA8B9}" type="pres">
      <dgm:prSet presAssocID="{BFF367A2-CD4A-4406-9DB0-E31094520155}" presName="invisiNode" presStyleLbl="node1" presStyleIdx="1" presStyleCnt="5"/>
      <dgm:spPr/>
    </dgm:pt>
    <dgm:pt modelId="{6B7C1CB0-1993-4B70-9FA9-9170C97F391A}" type="pres">
      <dgm:prSet presAssocID="{BFF367A2-CD4A-4406-9DB0-E31094520155}" presName="imagNode" presStyleLbl="fgImgPlace1" presStyleIdx="1" presStyleCnt="5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68BBD5CE-B2E3-468A-99EB-3E45A1994591}" type="pres">
      <dgm:prSet presAssocID="{D8EEC7FF-FA21-41EE-8249-6BFAA39C16EC}" presName="sibTrans" presStyleLbl="sibTrans2D1" presStyleIdx="0" presStyleCnt="0"/>
      <dgm:spPr/>
    </dgm:pt>
    <dgm:pt modelId="{59A41DB1-B307-45AB-AAF0-34235A5E93A1}" type="pres">
      <dgm:prSet presAssocID="{74282A45-F07D-474C-9934-AF974DB14D6A}" presName="compNode" presStyleCnt="0"/>
      <dgm:spPr/>
    </dgm:pt>
    <dgm:pt modelId="{2F76130F-7753-4967-931F-3004082ABB20}" type="pres">
      <dgm:prSet presAssocID="{74282A45-F07D-474C-9934-AF974DB14D6A}" presName="bkgdShape" presStyleLbl="node1" presStyleIdx="2" presStyleCnt="5"/>
      <dgm:spPr/>
    </dgm:pt>
    <dgm:pt modelId="{FA51FE0F-F275-4A71-991E-6D8486A16A98}" type="pres">
      <dgm:prSet presAssocID="{74282A45-F07D-474C-9934-AF974DB14D6A}" presName="nodeTx" presStyleLbl="node1" presStyleIdx="2" presStyleCnt="5">
        <dgm:presLayoutVars>
          <dgm:bulletEnabled val="1"/>
        </dgm:presLayoutVars>
      </dgm:prSet>
      <dgm:spPr/>
    </dgm:pt>
    <dgm:pt modelId="{772ACCE8-1FAA-429E-84F1-34E32A4A32D6}" type="pres">
      <dgm:prSet presAssocID="{74282A45-F07D-474C-9934-AF974DB14D6A}" presName="invisiNode" presStyleLbl="node1" presStyleIdx="2" presStyleCnt="5"/>
      <dgm:spPr/>
    </dgm:pt>
    <dgm:pt modelId="{08FCDF1C-5C9E-40BE-B9F4-A9845921B75E}" type="pres">
      <dgm:prSet presAssocID="{74282A45-F07D-474C-9934-AF974DB14D6A}" presName="imagNode" presStyleLbl="fgImgPlace1" presStyleIdx="2" presStyleCnt="5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2B998760-A0E6-4E36-AB20-13A89A2039BA}" type="pres">
      <dgm:prSet presAssocID="{6EA07559-7966-483D-A762-1F96EE3C804F}" presName="sibTrans" presStyleLbl="sibTrans2D1" presStyleIdx="0" presStyleCnt="0"/>
      <dgm:spPr/>
    </dgm:pt>
    <dgm:pt modelId="{6E9D5511-23F9-43C2-9272-D46F7D4795E2}" type="pres">
      <dgm:prSet presAssocID="{D4BA1E05-53D4-4A20-A2C0-0C34794894AA}" presName="compNode" presStyleCnt="0"/>
      <dgm:spPr/>
    </dgm:pt>
    <dgm:pt modelId="{C4FEC743-8A7B-4F8E-9C57-72E31BE0E9EA}" type="pres">
      <dgm:prSet presAssocID="{D4BA1E05-53D4-4A20-A2C0-0C34794894AA}" presName="bkgdShape" presStyleLbl="node1" presStyleIdx="3" presStyleCnt="5"/>
      <dgm:spPr/>
    </dgm:pt>
    <dgm:pt modelId="{F1D5DAB7-8314-4AA4-9260-C8FCA0C11F50}" type="pres">
      <dgm:prSet presAssocID="{D4BA1E05-53D4-4A20-A2C0-0C34794894AA}" presName="nodeTx" presStyleLbl="node1" presStyleIdx="3" presStyleCnt="5">
        <dgm:presLayoutVars>
          <dgm:bulletEnabled val="1"/>
        </dgm:presLayoutVars>
      </dgm:prSet>
      <dgm:spPr/>
    </dgm:pt>
    <dgm:pt modelId="{EA1976C0-DD87-411B-8F07-28633248B77E}" type="pres">
      <dgm:prSet presAssocID="{D4BA1E05-53D4-4A20-A2C0-0C34794894AA}" presName="invisiNode" presStyleLbl="node1" presStyleIdx="3" presStyleCnt="5"/>
      <dgm:spPr/>
    </dgm:pt>
    <dgm:pt modelId="{D1B73656-C4AD-4E13-9C4C-00BF0F68161F}" type="pres">
      <dgm:prSet presAssocID="{D4BA1E05-53D4-4A20-A2C0-0C34794894AA}" presName="imagNode" presStyleLbl="fgImgPlace1" presStyleIdx="3" presStyleCnt="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7227AEE2-909B-4A49-8A2A-62D05F5F727C}" type="pres">
      <dgm:prSet presAssocID="{CB305927-4E27-421A-881E-6483F3B5B4B8}" presName="sibTrans" presStyleLbl="sibTrans2D1" presStyleIdx="0" presStyleCnt="0"/>
      <dgm:spPr/>
    </dgm:pt>
    <dgm:pt modelId="{3B964F41-857A-4BE8-820A-CE85BE045270}" type="pres">
      <dgm:prSet presAssocID="{DF388FDA-5F3B-4EB7-8BDB-D995BA031AEF}" presName="compNode" presStyleCnt="0"/>
      <dgm:spPr/>
    </dgm:pt>
    <dgm:pt modelId="{395339A4-5DF6-40DA-946D-1AE649B29C7A}" type="pres">
      <dgm:prSet presAssocID="{DF388FDA-5F3B-4EB7-8BDB-D995BA031AEF}" presName="bkgdShape" presStyleLbl="node1" presStyleIdx="4" presStyleCnt="5"/>
      <dgm:spPr/>
    </dgm:pt>
    <dgm:pt modelId="{CFC5A697-0EEB-4C8E-86C5-C48A779F997B}" type="pres">
      <dgm:prSet presAssocID="{DF388FDA-5F3B-4EB7-8BDB-D995BA031AEF}" presName="nodeTx" presStyleLbl="node1" presStyleIdx="4" presStyleCnt="5">
        <dgm:presLayoutVars>
          <dgm:bulletEnabled val="1"/>
        </dgm:presLayoutVars>
      </dgm:prSet>
      <dgm:spPr/>
    </dgm:pt>
    <dgm:pt modelId="{6F03D543-D700-4145-B35B-E81ADB8DB414}" type="pres">
      <dgm:prSet presAssocID="{DF388FDA-5F3B-4EB7-8BDB-D995BA031AEF}" presName="invisiNode" presStyleLbl="node1" presStyleIdx="4" presStyleCnt="5"/>
      <dgm:spPr/>
    </dgm:pt>
    <dgm:pt modelId="{623590C7-7E43-49FC-AEDE-35B64D7B0E29}" type="pres">
      <dgm:prSet presAssocID="{DF388FDA-5F3B-4EB7-8BDB-D995BA031AEF}" presName="imagNode" presStyleLbl="fgImgPlace1" presStyleIdx="4" presStyleCnt="5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</dgm:ptLst>
  <dgm:cxnLst>
    <dgm:cxn modelId="{573D430B-6FDD-4050-B5FF-932561A4A905}" type="presOf" srcId="{CE89DD98-3D5A-418C-A08B-21E724EBBF72}" destId="{A4FAE8A4-DC8D-4785-A881-CED73FB744A1}" srcOrd="0" destOrd="0" presId="urn:microsoft.com/office/officeart/2005/8/layout/hList7"/>
    <dgm:cxn modelId="{73E8CF2C-D19A-4473-806C-4CFB0AFEFCD1}" srcId="{F5B4B565-C484-4CB3-83F8-A3E94FD55403}" destId="{BFF367A2-CD4A-4406-9DB0-E31094520155}" srcOrd="1" destOrd="0" parTransId="{8902BBAF-8A6E-4FA2-8E49-86423533C3E8}" sibTransId="{D8EEC7FF-FA21-41EE-8249-6BFAA39C16EC}"/>
    <dgm:cxn modelId="{CD87A630-46E9-4719-B7D3-9D976E91659D}" type="presOf" srcId="{BFF367A2-CD4A-4406-9DB0-E31094520155}" destId="{81D34BF4-8AA1-4816-8FED-CD60DF2F256B}" srcOrd="1" destOrd="0" presId="urn:microsoft.com/office/officeart/2005/8/layout/hList7"/>
    <dgm:cxn modelId="{4947A938-C380-4CB2-BD9B-95075BEA4E4B}" type="presOf" srcId="{CE89DD98-3D5A-418C-A08B-21E724EBBF72}" destId="{E1EF9873-9B93-4A26-A0F2-EFB17F495315}" srcOrd="1" destOrd="0" presId="urn:microsoft.com/office/officeart/2005/8/layout/hList7"/>
    <dgm:cxn modelId="{CA11123C-4FFC-4F58-B137-A0EBC319CB1D}" type="presOf" srcId="{D4BA1E05-53D4-4A20-A2C0-0C34794894AA}" destId="{F1D5DAB7-8314-4AA4-9260-C8FCA0C11F50}" srcOrd="1" destOrd="0" presId="urn:microsoft.com/office/officeart/2005/8/layout/hList7"/>
    <dgm:cxn modelId="{5D382863-FF1C-434D-96C7-042104B0396E}" type="presOf" srcId="{74282A45-F07D-474C-9934-AF974DB14D6A}" destId="{2F76130F-7753-4967-931F-3004082ABB20}" srcOrd="0" destOrd="0" presId="urn:microsoft.com/office/officeart/2005/8/layout/hList7"/>
    <dgm:cxn modelId="{F71C0D71-831F-4308-964E-82D70733A3F5}" type="presOf" srcId="{DF388FDA-5F3B-4EB7-8BDB-D995BA031AEF}" destId="{395339A4-5DF6-40DA-946D-1AE649B29C7A}" srcOrd="0" destOrd="0" presId="urn:microsoft.com/office/officeart/2005/8/layout/hList7"/>
    <dgm:cxn modelId="{9D138E96-8480-477B-AEB7-4B73CC869D2A}" type="presOf" srcId="{D8EEC7FF-FA21-41EE-8249-6BFAA39C16EC}" destId="{68BBD5CE-B2E3-468A-99EB-3E45A1994591}" srcOrd="0" destOrd="0" presId="urn:microsoft.com/office/officeart/2005/8/layout/hList7"/>
    <dgm:cxn modelId="{025D6A9E-2CBF-4391-9CC4-C10791726A5A}" srcId="{DF388FDA-5F3B-4EB7-8BDB-D995BA031AEF}" destId="{C7814F60-7DBA-4E61-85E6-E39CD3AAC757}" srcOrd="0" destOrd="0" parTransId="{C3228286-3F03-46B2-9B25-0096BA4FEABE}" sibTransId="{AB69CB71-C11F-48E4-8326-C1050E3D02E8}"/>
    <dgm:cxn modelId="{5B8299A0-442A-4E7E-BA6A-EB82096CC37F}" srcId="{F5B4B565-C484-4CB3-83F8-A3E94FD55403}" destId="{CE89DD98-3D5A-418C-A08B-21E724EBBF72}" srcOrd="0" destOrd="0" parTransId="{9F238959-E9CB-49D4-8B35-2B117D126409}" sibTransId="{9661B521-58F5-42DA-833B-40DBAC124272}"/>
    <dgm:cxn modelId="{B55927A2-FAB4-4A2F-93CC-FA07AFA4CDED}" srcId="{F5B4B565-C484-4CB3-83F8-A3E94FD55403}" destId="{DF388FDA-5F3B-4EB7-8BDB-D995BA031AEF}" srcOrd="4" destOrd="0" parTransId="{E2B7547F-01A9-47E2-8E0F-9416F20FDCFB}" sibTransId="{27D261AE-B6EC-4ACE-8DEE-7072B2E745F4}"/>
    <dgm:cxn modelId="{1F6620A5-C096-4F23-AD3E-FB780C58E95D}" type="presOf" srcId="{A7790D7D-FED9-4ACC-8583-5D443D3F09E4}" destId="{F1D5DAB7-8314-4AA4-9260-C8FCA0C11F50}" srcOrd="1" destOrd="1" presId="urn:microsoft.com/office/officeart/2005/8/layout/hList7"/>
    <dgm:cxn modelId="{C5AA49A8-1639-48E4-8E9C-C570B5FBCA91}" type="presOf" srcId="{C7814F60-7DBA-4E61-85E6-E39CD3AAC757}" destId="{CFC5A697-0EEB-4C8E-86C5-C48A779F997B}" srcOrd="1" destOrd="1" presId="urn:microsoft.com/office/officeart/2005/8/layout/hList7"/>
    <dgm:cxn modelId="{5DE25AB1-013B-42FE-8ABD-DA8DDA713F6A}" type="presOf" srcId="{9661B521-58F5-42DA-833B-40DBAC124272}" destId="{4B338862-257E-4785-A31B-395BAB72CC37}" srcOrd="0" destOrd="0" presId="urn:microsoft.com/office/officeart/2005/8/layout/hList7"/>
    <dgm:cxn modelId="{13FB0EBB-3FB5-4DBD-8909-8D713BA49CB5}" srcId="{F5B4B565-C484-4CB3-83F8-A3E94FD55403}" destId="{D4BA1E05-53D4-4A20-A2C0-0C34794894AA}" srcOrd="3" destOrd="0" parTransId="{1F992925-5154-4A43-8956-CB2520E55C42}" sibTransId="{CB305927-4E27-421A-881E-6483F3B5B4B8}"/>
    <dgm:cxn modelId="{21F9A9C0-E5B2-41FF-A85A-A79A1C63ED1E}" srcId="{D4BA1E05-53D4-4A20-A2C0-0C34794894AA}" destId="{A7790D7D-FED9-4ACC-8583-5D443D3F09E4}" srcOrd="0" destOrd="0" parTransId="{5A3F9D33-7CEF-4648-95E3-3E30F280ACB4}" sibTransId="{6F663AA8-E8C7-4758-BB97-648533CEFEFF}"/>
    <dgm:cxn modelId="{C53329CF-73C8-4734-9C24-5B5A11CAA417}" type="presOf" srcId="{D4BA1E05-53D4-4A20-A2C0-0C34794894AA}" destId="{C4FEC743-8A7B-4F8E-9C57-72E31BE0E9EA}" srcOrd="0" destOrd="0" presId="urn:microsoft.com/office/officeart/2005/8/layout/hList7"/>
    <dgm:cxn modelId="{C9A12DD4-70F6-40D7-9AB7-B09FF46C71B0}" type="presOf" srcId="{BFF367A2-CD4A-4406-9DB0-E31094520155}" destId="{C88E2758-53C7-4958-A04B-9FC5183ED873}" srcOrd="0" destOrd="0" presId="urn:microsoft.com/office/officeart/2005/8/layout/hList7"/>
    <dgm:cxn modelId="{A6220EDE-B14C-4C76-B85C-8AF4556F3550}" type="presOf" srcId="{DF388FDA-5F3B-4EB7-8BDB-D995BA031AEF}" destId="{CFC5A697-0EEB-4C8E-86C5-C48A779F997B}" srcOrd="1" destOrd="0" presId="urn:microsoft.com/office/officeart/2005/8/layout/hList7"/>
    <dgm:cxn modelId="{251EAEDE-5B9C-4BAD-A8CA-C0C4E5717174}" type="presOf" srcId="{CB305927-4E27-421A-881E-6483F3B5B4B8}" destId="{7227AEE2-909B-4A49-8A2A-62D05F5F727C}" srcOrd="0" destOrd="0" presId="urn:microsoft.com/office/officeart/2005/8/layout/hList7"/>
    <dgm:cxn modelId="{730460E4-B2C7-46B5-B2FA-6F7CEB7BF8AE}" type="presOf" srcId="{74282A45-F07D-474C-9934-AF974DB14D6A}" destId="{FA51FE0F-F275-4A71-991E-6D8486A16A98}" srcOrd="1" destOrd="0" presId="urn:microsoft.com/office/officeart/2005/8/layout/hList7"/>
    <dgm:cxn modelId="{299B5FEA-C5ED-480C-AA73-38127DCB110E}" type="presOf" srcId="{C7814F60-7DBA-4E61-85E6-E39CD3AAC757}" destId="{395339A4-5DF6-40DA-946D-1AE649B29C7A}" srcOrd="0" destOrd="1" presId="urn:microsoft.com/office/officeart/2005/8/layout/hList7"/>
    <dgm:cxn modelId="{65B4D5EA-3D76-46A0-B942-D513A6D5B495}" type="presOf" srcId="{A7790D7D-FED9-4ACC-8583-5D443D3F09E4}" destId="{C4FEC743-8A7B-4F8E-9C57-72E31BE0E9EA}" srcOrd="0" destOrd="1" presId="urn:microsoft.com/office/officeart/2005/8/layout/hList7"/>
    <dgm:cxn modelId="{0A6A85F1-0754-48D4-86E7-7394605249ED}" type="presOf" srcId="{F5B4B565-C484-4CB3-83F8-A3E94FD55403}" destId="{0484A065-C5BE-47A6-BCBF-B69D1C752660}" srcOrd="0" destOrd="0" presId="urn:microsoft.com/office/officeart/2005/8/layout/hList7"/>
    <dgm:cxn modelId="{4F4DF3F3-63BF-46D3-9AB2-ACA345B7E402}" type="presOf" srcId="{6EA07559-7966-483D-A762-1F96EE3C804F}" destId="{2B998760-A0E6-4E36-AB20-13A89A2039BA}" srcOrd="0" destOrd="0" presId="urn:microsoft.com/office/officeart/2005/8/layout/hList7"/>
    <dgm:cxn modelId="{C84029FD-EFCE-4494-B56F-5E1B75AA4387}" srcId="{F5B4B565-C484-4CB3-83F8-A3E94FD55403}" destId="{74282A45-F07D-474C-9934-AF974DB14D6A}" srcOrd="2" destOrd="0" parTransId="{8C33DABF-4751-46D4-B2F4-2A36850AA110}" sibTransId="{6EA07559-7966-483D-A762-1F96EE3C804F}"/>
    <dgm:cxn modelId="{72F40C28-3098-4386-81F7-DE4412610CE0}" type="presParOf" srcId="{0484A065-C5BE-47A6-BCBF-B69D1C752660}" destId="{BF82E719-9FA9-4D78-8570-A303624D8A3A}" srcOrd="0" destOrd="0" presId="urn:microsoft.com/office/officeart/2005/8/layout/hList7"/>
    <dgm:cxn modelId="{80C2CE8D-4F72-4F18-AAFE-6ECAD55A4F47}" type="presParOf" srcId="{0484A065-C5BE-47A6-BCBF-B69D1C752660}" destId="{57E7B03A-FFB5-4765-B202-830F9934A403}" srcOrd="1" destOrd="0" presId="urn:microsoft.com/office/officeart/2005/8/layout/hList7"/>
    <dgm:cxn modelId="{E1A7680F-8E95-49D0-AFD6-33B290240938}" type="presParOf" srcId="{57E7B03A-FFB5-4765-B202-830F9934A403}" destId="{68D78A62-85B4-4585-AB0B-DFE428C32695}" srcOrd="0" destOrd="0" presId="urn:microsoft.com/office/officeart/2005/8/layout/hList7"/>
    <dgm:cxn modelId="{09423A09-C6EE-47A7-AF9E-FB289297F3FC}" type="presParOf" srcId="{68D78A62-85B4-4585-AB0B-DFE428C32695}" destId="{A4FAE8A4-DC8D-4785-A881-CED73FB744A1}" srcOrd="0" destOrd="0" presId="urn:microsoft.com/office/officeart/2005/8/layout/hList7"/>
    <dgm:cxn modelId="{99027B8C-2064-47F3-9B3F-7E1729DB7977}" type="presParOf" srcId="{68D78A62-85B4-4585-AB0B-DFE428C32695}" destId="{E1EF9873-9B93-4A26-A0F2-EFB17F495315}" srcOrd="1" destOrd="0" presId="urn:microsoft.com/office/officeart/2005/8/layout/hList7"/>
    <dgm:cxn modelId="{013B50ED-A812-4B0C-972A-C9264BCCA891}" type="presParOf" srcId="{68D78A62-85B4-4585-AB0B-DFE428C32695}" destId="{0DA7A087-6386-474F-A9CA-3EDA4F3F2CDF}" srcOrd="2" destOrd="0" presId="urn:microsoft.com/office/officeart/2005/8/layout/hList7"/>
    <dgm:cxn modelId="{0507202F-440B-4967-BB9F-21E25BC69237}" type="presParOf" srcId="{68D78A62-85B4-4585-AB0B-DFE428C32695}" destId="{F9C2F93D-BE62-4DB2-BFBF-37AF1AEEB37B}" srcOrd="3" destOrd="0" presId="urn:microsoft.com/office/officeart/2005/8/layout/hList7"/>
    <dgm:cxn modelId="{9C84BF15-DB20-4DF5-9E62-75614218CA3B}" type="presParOf" srcId="{57E7B03A-FFB5-4765-B202-830F9934A403}" destId="{4B338862-257E-4785-A31B-395BAB72CC37}" srcOrd="1" destOrd="0" presId="urn:microsoft.com/office/officeart/2005/8/layout/hList7"/>
    <dgm:cxn modelId="{26A93EF4-4458-4F21-8B11-547FF156D240}" type="presParOf" srcId="{57E7B03A-FFB5-4765-B202-830F9934A403}" destId="{52D30FE5-C8F2-4CDD-BCBE-2624B1ABCE2B}" srcOrd="2" destOrd="0" presId="urn:microsoft.com/office/officeart/2005/8/layout/hList7"/>
    <dgm:cxn modelId="{8AA166CA-F698-403B-B039-793B2B770847}" type="presParOf" srcId="{52D30FE5-C8F2-4CDD-BCBE-2624B1ABCE2B}" destId="{C88E2758-53C7-4958-A04B-9FC5183ED873}" srcOrd="0" destOrd="0" presId="urn:microsoft.com/office/officeart/2005/8/layout/hList7"/>
    <dgm:cxn modelId="{1E7E8DFD-14A2-4EC5-801E-99649B5B11C7}" type="presParOf" srcId="{52D30FE5-C8F2-4CDD-BCBE-2624B1ABCE2B}" destId="{81D34BF4-8AA1-4816-8FED-CD60DF2F256B}" srcOrd="1" destOrd="0" presId="urn:microsoft.com/office/officeart/2005/8/layout/hList7"/>
    <dgm:cxn modelId="{3CB81B93-AC35-4F80-8045-501C7F07A077}" type="presParOf" srcId="{52D30FE5-C8F2-4CDD-BCBE-2624B1ABCE2B}" destId="{FEBED283-6F86-43E3-BDDA-C26605DDA8B9}" srcOrd="2" destOrd="0" presId="urn:microsoft.com/office/officeart/2005/8/layout/hList7"/>
    <dgm:cxn modelId="{48393956-2D33-462F-AD16-9D73E4CC858A}" type="presParOf" srcId="{52D30FE5-C8F2-4CDD-BCBE-2624B1ABCE2B}" destId="{6B7C1CB0-1993-4B70-9FA9-9170C97F391A}" srcOrd="3" destOrd="0" presId="urn:microsoft.com/office/officeart/2005/8/layout/hList7"/>
    <dgm:cxn modelId="{B3999889-84F0-4775-AEE1-B65AF7828013}" type="presParOf" srcId="{57E7B03A-FFB5-4765-B202-830F9934A403}" destId="{68BBD5CE-B2E3-468A-99EB-3E45A1994591}" srcOrd="3" destOrd="0" presId="urn:microsoft.com/office/officeart/2005/8/layout/hList7"/>
    <dgm:cxn modelId="{A21E5799-7750-4DBA-AAC5-F01DDCF111A8}" type="presParOf" srcId="{57E7B03A-FFB5-4765-B202-830F9934A403}" destId="{59A41DB1-B307-45AB-AAF0-34235A5E93A1}" srcOrd="4" destOrd="0" presId="urn:microsoft.com/office/officeart/2005/8/layout/hList7"/>
    <dgm:cxn modelId="{A176D434-B291-46B4-8A2D-5F9F07D8DC3C}" type="presParOf" srcId="{59A41DB1-B307-45AB-AAF0-34235A5E93A1}" destId="{2F76130F-7753-4967-931F-3004082ABB20}" srcOrd="0" destOrd="0" presId="urn:microsoft.com/office/officeart/2005/8/layout/hList7"/>
    <dgm:cxn modelId="{C4ED6D75-6458-4430-A7A8-0C29D810D77C}" type="presParOf" srcId="{59A41DB1-B307-45AB-AAF0-34235A5E93A1}" destId="{FA51FE0F-F275-4A71-991E-6D8486A16A98}" srcOrd="1" destOrd="0" presId="urn:microsoft.com/office/officeart/2005/8/layout/hList7"/>
    <dgm:cxn modelId="{581D6306-26F6-404C-8477-D5D3532D6A63}" type="presParOf" srcId="{59A41DB1-B307-45AB-AAF0-34235A5E93A1}" destId="{772ACCE8-1FAA-429E-84F1-34E32A4A32D6}" srcOrd="2" destOrd="0" presId="urn:microsoft.com/office/officeart/2005/8/layout/hList7"/>
    <dgm:cxn modelId="{880FB86B-9A30-499D-BAFA-811D97D00855}" type="presParOf" srcId="{59A41DB1-B307-45AB-AAF0-34235A5E93A1}" destId="{08FCDF1C-5C9E-40BE-B9F4-A9845921B75E}" srcOrd="3" destOrd="0" presId="urn:microsoft.com/office/officeart/2005/8/layout/hList7"/>
    <dgm:cxn modelId="{E919BDB0-550C-42C1-A553-A1A71F559178}" type="presParOf" srcId="{57E7B03A-FFB5-4765-B202-830F9934A403}" destId="{2B998760-A0E6-4E36-AB20-13A89A2039BA}" srcOrd="5" destOrd="0" presId="urn:microsoft.com/office/officeart/2005/8/layout/hList7"/>
    <dgm:cxn modelId="{033483BA-5134-4BC3-993A-7C03BE21315F}" type="presParOf" srcId="{57E7B03A-FFB5-4765-B202-830F9934A403}" destId="{6E9D5511-23F9-43C2-9272-D46F7D4795E2}" srcOrd="6" destOrd="0" presId="urn:microsoft.com/office/officeart/2005/8/layout/hList7"/>
    <dgm:cxn modelId="{055BF804-5AFB-41DD-BC61-1EF0C7F19375}" type="presParOf" srcId="{6E9D5511-23F9-43C2-9272-D46F7D4795E2}" destId="{C4FEC743-8A7B-4F8E-9C57-72E31BE0E9EA}" srcOrd="0" destOrd="0" presId="urn:microsoft.com/office/officeart/2005/8/layout/hList7"/>
    <dgm:cxn modelId="{F9575805-7D02-4594-AF14-6B73A787DD5F}" type="presParOf" srcId="{6E9D5511-23F9-43C2-9272-D46F7D4795E2}" destId="{F1D5DAB7-8314-4AA4-9260-C8FCA0C11F50}" srcOrd="1" destOrd="0" presId="urn:microsoft.com/office/officeart/2005/8/layout/hList7"/>
    <dgm:cxn modelId="{6612887B-C006-49CC-A073-7C2285A7E7BF}" type="presParOf" srcId="{6E9D5511-23F9-43C2-9272-D46F7D4795E2}" destId="{EA1976C0-DD87-411B-8F07-28633248B77E}" srcOrd="2" destOrd="0" presId="urn:microsoft.com/office/officeart/2005/8/layout/hList7"/>
    <dgm:cxn modelId="{B459FF9F-B915-45FE-B12D-862780E66058}" type="presParOf" srcId="{6E9D5511-23F9-43C2-9272-D46F7D4795E2}" destId="{D1B73656-C4AD-4E13-9C4C-00BF0F68161F}" srcOrd="3" destOrd="0" presId="urn:microsoft.com/office/officeart/2005/8/layout/hList7"/>
    <dgm:cxn modelId="{8B1C557F-05F1-48E3-BD16-AB684F9F89A0}" type="presParOf" srcId="{57E7B03A-FFB5-4765-B202-830F9934A403}" destId="{7227AEE2-909B-4A49-8A2A-62D05F5F727C}" srcOrd="7" destOrd="0" presId="urn:microsoft.com/office/officeart/2005/8/layout/hList7"/>
    <dgm:cxn modelId="{45607950-E441-4570-8F5A-6020EFD37A53}" type="presParOf" srcId="{57E7B03A-FFB5-4765-B202-830F9934A403}" destId="{3B964F41-857A-4BE8-820A-CE85BE045270}" srcOrd="8" destOrd="0" presId="urn:microsoft.com/office/officeart/2005/8/layout/hList7"/>
    <dgm:cxn modelId="{C9E13340-B1FA-43CD-AC3C-B0DD7626C383}" type="presParOf" srcId="{3B964F41-857A-4BE8-820A-CE85BE045270}" destId="{395339A4-5DF6-40DA-946D-1AE649B29C7A}" srcOrd="0" destOrd="0" presId="urn:microsoft.com/office/officeart/2005/8/layout/hList7"/>
    <dgm:cxn modelId="{923C345F-3F92-40FD-82DC-1D5157B0A73E}" type="presParOf" srcId="{3B964F41-857A-4BE8-820A-CE85BE045270}" destId="{CFC5A697-0EEB-4C8E-86C5-C48A779F997B}" srcOrd="1" destOrd="0" presId="urn:microsoft.com/office/officeart/2005/8/layout/hList7"/>
    <dgm:cxn modelId="{FBD4C6FB-F22B-46AE-B24F-2FFE137BB7CF}" type="presParOf" srcId="{3B964F41-857A-4BE8-820A-CE85BE045270}" destId="{6F03D543-D700-4145-B35B-E81ADB8DB414}" srcOrd="2" destOrd="0" presId="urn:microsoft.com/office/officeart/2005/8/layout/hList7"/>
    <dgm:cxn modelId="{D776CEC8-C052-4F00-9057-17973C6FCC6A}" type="presParOf" srcId="{3B964F41-857A-4BE8-820A-CE85BE045270}" destId="{623590C7-7E43-49FC-AEDE-35B64D7B0E2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F2F50-4040-4EBF-8204-D7E7571B938F}">
      <dsp:nvSpPr>
        <dsp:cNvPr id="0" name=""/>
        <dsp:cNvSpPr/>
      </dsp:nvSpPr>
      <dsp:spPr>
        <a:xfrm>
          <a:off x="1684456" y="1209312"/>
          <a:ext cx="2803286" cy="28032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6500" kern="1200" dirty="0"/>
            <a:t>YOU </a:t>
          </a:r>
        </a:p>
      </dsp:txBody>
      <dsp:txXfrm>
        <a:off x="2094988" y="1619844"/>
        <a:ext cx="1982222" cy="1982222"/>
      </dsp:txXfrm>
    </dsp:sp>
    <dsp:sp modelId="{F96212B9-B58F-427A-8650-E1369CEA49D9}">
      <dsp:nvSpPr>
        <dsp:cNvPr id="0" name=""/>
        <dsp:cNvSpPr/>
      </dsp:nvSpPr>
      <dsp:spPr>
        <a:xfrm>
          <a:off x="2385278" y="86488"/>
          <a:ext cx="1401643" cy="140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Connection </a:t>
          </a:r>
        </a:p>
      </dsp:txBody>
      <dsp:txXfrm>
        <a:off x="2590544" y="291754"/>
        <a:ext cx="991111" cy="991111"/>
      </dsp:txXfrm>
    </dsp:sp>
    <dsp:sp modelId="{FDB174A0-BD56-4E3B-91F2-D4954EAFE9F1}">
      <dsp:nvSpPr>
        <dsp:cNvPr id="0" name=""/>
        <dsp:cNvSpPr/>
      </dsp:nvSpPr>
      <dsp:spPr>
        <a:xfrm>
          <a:off x="4119668" y="1346596"/>
          <a:ext cx="1401643" cy="140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Learning</a:t>
          </a:r>
        </a:p>
      </dsp:txBody>
      <dsp:txXfrm>
        <a:off x="4324934" y="1551862"/>
        <a:ext cx="991111" cy="991111"/>
      </dsp:txXfrm>
    </dsp:sp>
    <dsp:sp modelId="{1A006AD2-F2A7-4282-8508-705679786C1C}">
      <dsp:nvSpPr>
        <dsp:cNvPr id="0" name=""/>
        <dsp:cNvSpPr/>
      </dsp:nvSpPr>
      <dsp:spPr>
        <a:xfrm>
          <a:off x="3457190" y="3385493"/>
          <a:ext cx="1401643" cy="140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Be Active </a:t>
          </a:r>
        </a:p>
      </dsp:txBody>
      <dsp:txXfrm>
        <a:off x="3662456" y="3590759"/>
        <a:ext cx="991111" cy="991111"/>
      </dsp:txXfrm>
    </dsp:sp>
    <dsp:sp modelId="{CE140223-8E49-41F1-8BE0-9127F841A5D0}">
      <dsp:nvSpPr>
        <dsp:cNvPr id="0" name=""/>
        <dsp:cNvSpPr/>
      </dsp:nvSpPr>
      <dsp:spPr>
        <a:xfrm>
          <a:off x="1313366" y="3385493"/>
          <a:ext cx="1401643" cy="140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Give </a:t>
          </a:r>
        </a:p>
      </dsp:txBody>
      <dsp:txXfrm>
        <a:off x="1518632" y="3590759"/>
        <a:ext cx="991111" cy="991111"/>
      </dsp:txXfrm>
    </dsp:sp>
    <dsp:sp modelId="{13F01917-EC97-4317-A848-993395461302}">
      <dsp:nvSpPr>
        <dsp:cNvPr id="0" name=""/>
        <dsp:cNvSpPr/>
      </dsp:nvSpPr>
      <dsp:spPr>
        <a:xfrm>
          <a:off x="650888" y="1346596"/>
          <a:ext cx="1401643" cy="140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Take Notice</a:t>
          </a:r>
        </a:p>
      </dsp:txBody>
      <dsp:txXfrm>
        <a:off x="856154" y="1551862"/>
        <a:ext cx="991111" cy="991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F2F50-4040-4EBF-8204-D7E7571B938F}">
      <dsp:nvSpPr>
        <dsp:cNvPr id="0" name=""/>
        <dsp:cNvSpPr/>
      </dsp:nvSpPr>
      <dsp:spPr>
        <a:xfrm>
          <a:off x="1684456" y="1209312"/>
          <a:ext cx="2803286" cy="28032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6000" kern="1200" dirty="0"/>
            <a:t>TEAM</a:t>
          </a:r>
        </a:p>
      </dsp:txBody>
      <dsp:txXfrm>
        <a:off x="2094988" y="1619844"/>
        <a:ext cx="1982222" cy="1982222"/>
      </dsp:txXfrm>
    </dsp:sp>
    <dsp:sp modelId="{F96212B9-B58F-427A-8650-E1369CEA49D9}">
      <dsp:nvSpPr>
        <dsp:cNvPr id="0" name=""/>
        <dsp:cNvSpPr/>
      </dsp:nvSpPr>
      <dsp:spPr>
        <a:xfrm>
          <a:off x="2385278" y="86488"/>
          <a:ext cx="1401643" cy="140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Connection </a:t>
          </a:r>
        </a:p>
      </dsp:txBody>
      <dsp:txXfrm>
        <a:off x="2590544" y="291754"/>
        <a:ext cx="991111" cy="991111"/>
      </dsp:txXfrm>
    </dsp:sp>
    <dsp:sp modelId="{FDB174A0-BD56-4E3B-91F2-D4954EAFE9F1}">
      <dsp:nvSpPr>
        <dsp:cNvPr id="0" name=""/>
        <dsp:cNvSpPr/>
      </dsp:nvSpPr>
      <dsp:spPr>
        <a:xfrm>
          <a:off x="4119668" y="1346596"/>
          <a:ext cx="1401643" cy="140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Learning</a:t>
          </a:r>
        </a:p>
      </dsp:txBody>
      <dsp:txXfrm>
        <a:off x="4324934" y="1551862"/>
        <a:ext cx="991111" cy="991111"/>
      </dsp:txXfrm>
    </dsp:sp>
    <dsp:sp modelId="{1A006AD2-F2A7-4282-8508-705679786C1C}">
      <dsp:nvSpPr>
        <dsp:cNvPr id="0" name=""/>
        <dsp:cNvSpPr/>
      </dsp:nvSpPr>
      <dsp:spPr>
        <a:xfrm>
          <a:off x="3457190" y="3385493"/>
          <a:ext cx="1401643" cy="140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Be Active </a:t>
          </a:r>
        </a:p>
      </dsp:txBody>
      <dsp:txXfrm>
        <a:off x="3662456" y="3590759"/>
        <a:ext cx="991111" cy="991111"/>
      </dsp:txXfrm>
    </dsp:sp>
    <dsp:sp modelId="{CE140223-8E49-41F1-8BE0-9127F841A5D0}">
      <dsp:nvSpPr>
        <dsp:cNvPr id="0" name=""/>
        <dsp:cNvSpPr/>
      </dsp:nvSpPr>
      <dsp:spPr>
        <a:xfrm>
          <a:off x="1313366" y="3385493"/>
          <a:ext cx="1401643" cy="140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Give </a:t>
          </a:r>
        </a:p>
      </dsp:txBody>
      <dsp:txXfrm>
        <a:off x="1518632" y="3590759"/>
        <a:ext cx="991111" cy="991111"/>
      </dsp:txXfrm>
    </dsp:sp>
    <dsp:sp modelId="{13F01917-EC97-4317-A848-993395461302}">
      <dsp:nvSpPr>
        <dsp:cNvPr id="0" name=""/>
        <dsp:cNvSpPr/>
      </dsp:nvSpPr>
      <dsp:spPr>
        <a:xfrm>
          <a:off x="650888" y="1346596"/>
          <a:ext cx="1401643" cy="140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Take Notice</a:t>
          </a:r>
        </a:p>
      </dsp:txBody>
      <dsp:txXfrm>
        <a:off x="856154" y="1551862"/>
        <a:ext cx="991111" cy="9911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AE8A4-DC8D-4785-A881-CED73FB744A1}">
      <dsp:nvSpPr>
        <dsp:cNvPr id="0" name=""/>
        <dsp:cNvSpPr/>
      </dsp:nvSpPr>
      <dsp:spPr>
        <a:xfrm>
          <a:off x="0" y="0"/>
          <a:ext cx="2096845" cy="50160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400" kern="120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400" kern="120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400" kern="120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400" kern="120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One coffee connection per month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Get together to reflect on achievements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Asking colleagues/friends how they are going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Planned social occasions at work 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Talk to each other instead of text/email</a:t>
          </a:r>
          <a:r>
            <a:rPr lang="en-NZ" sz="1400" kern="1200" dirty="0">
              <a:latin typeface="Calibri Light" panose="020F0302020204030204"/>
            </a:rPr>
            <a:t> </a:t>
          </a:r>
          <a:endParaRPr lang="en-NZ" sz="1400" kern="120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Regular </a:t>
          </a:r>
          <a:r>
            <a:rPr lang="en-NZ" sz="1400" kern="1200" dirty="0">
              <a:latin typeface="Calibri Light" panose="020F0302020204030204"/>
            </a:rPr>
            <a:t>check-ins </a:t>
          </a:r>
          <a:endParaRPr lang="en-NZ" sz="1400" kern="1200" dirty="0"/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400" kern="1200" dirty="0"/>
        </a:p>
      </dsp:txBody>
      <dsp:txXfrm>
        <a:off x="0" y="2006426"/>
        <a:ext cx="2096845" cy="2006426"/>
      </dsp:txXfrm>
    </dsp:sp>
    <dsp:sp modelId="{F9C2F93D-BE62-4DB2-BFBF-37AF1AEEB37B}">
      <dsp:nvSpPr>
        <dsp:cNvPr id="0" name=""/>
        <dsp:cNvSpPr/>
      </dsp:nvSpPr>
      <dsp:spPr>
        <a:xfrm>
          <a:off x="213247" y="300963"/>
          <a:ext cx="1670349" cy="1670349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E2758-53C7-4958-A04B-9FC5183ED873}">
      <dsp:nvSpPr>
        <dsp:cNvPr id="0" name=""/>
        <dsp:cNvSpPr/>
      </dsp:nvSpPr>
      <dsp:spPr>
        <a:xfrm>
          <a:off x="2159750" y="0"/>
          <a:ext cx="2096845" cy="50160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400" kern="120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400" kern="120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Ask questions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Share knowledge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Learn a new skill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Encourage </a:t>
          </a:r>
          <a:r>
            <a:rPr lang="en-NZ" sz="1400" kern="1200" dirty="0">
              <a:latin typeface="Calibri Light" panose="020F0302020204030204"/>
            </a:rPr>
            <a:t>teamwork </a:t>
          </a:r>
          <a:r>
            <a:rPr lang="en-NZ" sz="1400" kern="1200" dirty="0"/>
            <a:t>on projects</a:t>
          </a:r>
          <a:r>
            <a:rPr lang="en-NZ" sz="1400" kern="1200" dirty="0">
              <a:latin typeface="Calibri Light" panose="020F0302020204030204"/>
            </a:rPr>
            <a:t> </a:t>
          </a:r>
          <a:endParaRPr lang="en-NZ" sz="1400" kern="1200" dirty="0"/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Allow time for learning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Culture where it is ok to make a mistake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Learn </a:t>
          </a:r>
          <a:r>
            <a:rPr lang="en-NZ" sz="1400" kern="1200" dirty="0">
              <a:latin typeface="Calibri Light" panose="020F0302020204030204"/>
            </a:rPr>
            <a:t>and</a:t>
          </a:r>
          <a:r>
            <a:rPr lang="en-NZ" sz="1400" kern="1200" dirty="0"/>
            <a:t> be curious about other cultures</a:t>
          </a:r>
        </a:p>
      </dsp:txBody>
      <dsp:txXfrm>
        <a:off x="2159750" y="2006426"/>
        <a:ext cx="2096845" cy="2006426"/>
      </dsp:txXfrm>
    </dsp:sp>
    <dsp:sp modelId="{6B7C1CB0-1993-4B70-9FA9-9170C97F391A}">
      <dsp:nvSpPr>
        <dsp:cNvPr id="0" name=""/>
        <dsp:cNvSpPr/>
      </dsp:nvSpPr>
      <dsp:spPr>
        <a:xfrm>
          <a:off x="2372998" y="300963"/>
          <a:ext cx="1670349" cy="1670349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6130F-7753-4967-931F-3004082ABB20}">
      <dsp:nvSpPr>
        <dsp:cNvPr id="0" name=""/>
        <dsp:cNvSpPr/>
      </dsp:nvSpPr>
      <dsp:spPr>
        <a:xfrm>
          <a:off x="4319501" y="0"/>
          <a:ext cx="2096845" cy="50160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200" kern="1200" dirty="0"/>
            <a:t>Take the stairs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200" kern="1200" dirty="0"/>
            <a:t>Park away from the office and walk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200" kern="1200" dirty="0"/>
            <a:t>Lunch time walks 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200" kern="1200" dirty="0"/>
            <a:t>Walking/standing meetings</a:t>
          </a:r>
          <a:r>
            <a:rPr lang="en-NZ" sz="1200" kern="1200" dirty="0">
              <a:latin typeface="Calibri Light" panose="020F0302020204030204"/>
            </a:rPr>
            <a:t> </a:t>
          </a:r>
          <a:endParaRPr lang="en-NZ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200" kern="1200" dirty="0"/>
            <a:t>Walk to talk 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200" kern="1200" dirty="0"/>
            <a:t>Standing desks/</a:t>
          </a:r>
          <a:r>
            <a:rPr lang="en-NZ" sz="1200" kern="1200" dirty="0">
              <a:latin typeface="Calibri Light" panose="020F0302020204030204"/>
            </a:rPr>
            <a:t>swiss</a:t>
          </a:r>
          <a:r>
            <a:rPr lang="en-NZ" sz="1200" kern="1200" dirty="0"/>
            <a:t> ball</a:t>
          </a:r>
          <a:r>
            <a:rPr lang="en-NZ" sz="1200" kern="1200" dirty="0">
              <a:latin typeface="Calibri Light" panose="020F0302020204030204"/>
            </a:rPr>
            <a:t> </a:t>
          </a:r>
          <a:endParaRPr lang="en-NZ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200" kern="1200" dirty="0"/>
            <a:t>Social sport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200" kern="1200" dirty="0"/>
            <a:t>Walk to meetings outside the office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200" kern="1200" dirty="0"/>
        </a:p>
      </dsp:txBody>
      <dsp:txXfrm>
        <a:off x="4319501" y="2006426"/>
        <a:ext cx="2096845" cy="2006426"/>
      </dsp:txXfrm>
    </dsp:sp>
    <dsp:sp modelId="{08FCDF1C-5C9E-40BE-B9F4-A9845921B75E}">
      <dsp:nvSpPr>
        <dsp:cNvPr id="0" name=""/>
        <dsp:cNvSpPr/>
      </dsp:nvSpPr>
      <dsp:spPr>
        <a:xfrm>
          <a:off x="4532749" y="300963"/>
          <a:ext cx="1670349" cy="1670349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FEC743-8A7B-4F8E-9C57-72E31BE0E9EA}">
      <dsp:nvSpPr>
        <dsp:cNvPr id="0" name=""/>
        <dsp:cNvSpPr/>
      </dsp:nvSpPr>
      <dsp:spPr>
        <a:xfrm>
          <a:off x="6479252" y="0"/>
          <a:ext cx="2096845" cy="50160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Give a compliment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Make someone else a cup of coffee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Volunteer work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Smile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Compliment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Share food together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Give your time at work to lend a hand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Share what works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Z" sz="900" kern="1200" dirty="0"/>
        </a:p>
      </dsp:txBody>
      <dsp:txXfrm>
        <a:off x="6479252" y="2006426"/>
        <a:ext cx="2096845" cy="2006426"/>
      </dsp:txXfrm>
    </dsp:sp>
    <dsp:sp modelId="{D1B73656-C4AD-4E13-9C4C-00BF0F68161F}">
      <dsp:nvSpPr>
        <dsp:cNvPr id="0" name=""/>
        <dsp:cNvSpPr/>
      </dsp:nvSpPr>
      <dsp:spPr>
        <a:xfrm>
          <a:off x="6692500" y="300963"/>
          <a:ext cx="1670349" cy="1670349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339A4-5DF6-40DA-946D-1AE649B29C7A}">
      <dsp:nvSpPr>
        <dsp:cNvPr id="0" name=""/>
        <dsp:cNvSpPr/>
      </dsp:nvSpPr>
      <dsp:spPr>
        <a:xfrm>
          <a:off x="8639003" y="0"/>
          <a:ext cx="2096845" cy="50160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Ask someone about their life and wait for an answer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Ask questions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Start a discussion 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Check in on yourself –</a:t>
          </a:r>
          <a:r>
            <a:rPr lang="en-NZ" sz="1400" kern="1200" dirty="0">
              <a:latin typeface="Calibri Light" panose="020F0302020204030204"/>
            </a:rPr>
            <a:t> </a:t>
          </a:r>
          <a:r>
            <a:rPr lang="en-NZ" sz="1400" kern="1200" dirty="0"/>
            <a:t>food, exercise, sleep, rest, recovery, </a:t>
          </a:r>
          <a:r>
            <a:rPr lang="en-NZ" sz="1400" kern="1200" dirty="0">
              <a:latin typeface="Calibri Light" panose="020F0302020204030204"/>
            </a:rPr>
            <a:t>Five</a:t>
          </a:r>
          <a:r>
            <a:rPr lang="en-NZ" sz="1400" kern="1200" dirty="0"/>
            <a:t> </a:t>
          </a:r>
          <a:r>
            <a:rPr lang="en-NZ" sz="1400" kern="1200" dirty="0">
              <a:latin typeface="Calibri Light" panose="020F0302020204030204"/>
            </a:rPr>
            <a:t>Ways</a:t>
          </a:r>
          <a:r>
            <a:rPr lang="en-NZ" sz="1400" kern="1200" dirty="0"/>
            <a:t> …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Your environment and others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Body language/tone etc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Perspectives / bias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Z" sz="1100" kern="1200" dirty="0"/>
        </a:p>
      </dsp:txBody>
      <dsp:txXfrm>
        <a:off x="8639003" y="2006426"/>
        <a:ext cx="2096845" cy="2006426"/>
      </dsp:txXfrm>
    </dsp:sp>
    <dsp:sp modelId="{623590C7-7E43-49FC-AEDE-35B64D7B0E29}">
      <dsp:nvSpPr>
        <dsp:cNvPr id="0" name=""/>
        <dsp:cNvSpPr/>
      </dsp:nvSpPr>
      <dsp:spPr>
        <a:xfrm>
          <a:off x="8852251" y="300963"/>
          <a:ext cx="1670349" cy="1670349"/>
        </a:xfrm>
        <a:prstGeom prst="ellipse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2E719-9FA9-4D78-8570-A303624D8A3A}">
      <dsp:nvSpPr>
        <dsp:cNvPr id="0" name=""/>
        <dsp:cNvSpPr/>
      </dsp:nvSpPr>
      <dsp:spPr>
        <a:xfrm>
          <a:off x="389234" y="4750963"/>
          <a:ext cx="9876981" cy="186695"/>
        </a:xfrm>
        <a:prstGeom prst="leftRight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C29FD-6E77-4510-82B3-86A4C10DE0F9}" type="datetimeFigureOut">
              <a:rPr lang="en-NZ" smtClean="0"/>
              <a:t>26/11/2021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A37FF-B993-40B3-ABCC-932604F3120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085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9032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7763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How has this changed during your experience of lockdown, and what have you done to help improve the situation for you?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9492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763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47994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414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What, who, when, why, how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6360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0000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6532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32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8755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33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1117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0555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4579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2E59B-C46A-4CE7-863F-FA2D05C92BEF}" type="slidenum">
              <a:rPr lang="en-NZ" smtClean="0"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89204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8595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91700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Source: Southern Cross Healthy Futures Report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2E59B-C46A-4CE7-863F-FA2D05C92BEF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6071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2E59B-C46A-4CE7-863F-FA2D05C92BEF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6892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27883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6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63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6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5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5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6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7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67800" y="5594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9088290-739E-7B44-A3A8-EDEDCF88A3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281057"/>
            <a:ext cx="12192000" cy="5769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243" y="6400208"/>
            <a:ext cx="2071757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67930"/>
            <a:ext cx="2438400" cy="2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7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charset="0"/>
          <a:ea typeface="Arial Rounded MT Bold" charset="0"/>
          <a:cs typeface="Arial Rounded MT Bol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1" y="5629729"/>
            <a:ext cx="3403600" cy="58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9" y="566057"/>
            <a:ext cx="5727700" cy="2571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88"/>
          <a:stretch/>
        </p:blipFill>
        <p:spPr>
          <a:xfrm>
            <a:off x="5350329" y="0"/>
            <a:ext cx="684167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AA7A2-DEB1-4591-AE17-A20ABBDA2625}"/>
              </a:ext>
            </a:extLst>
          </p:cNvPr>
          <p:cNvSpPr txBox="1"/>
          <p:nvPr/>
        </p:nvSpPr>
        <p:spPr>
          <a:xfrm>
            <a:off x="638629" y="3196684"/>
            <a:ext cx="5803621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Enhancing</a:t>
            </a:r>
            <a:r>
              <a:rPr lang="en-GB" dirty="0"/>
              <a:t> </a:t>
            </a:r>
            <a:r>
              <a:rPr lang="en-GB" dirty="0">
                <a:solidFill>
                  <a:srgbClr val="164170"/>
                </a:solidFill>
              </a:rPr>
              <a:t> </a:t>
            </a:r>
            <a:r>
              <a:rPr lang="en-GB" sz="3200" b="1" dirty="0">
                <a:solidFill>
                  <a:schemeClr val="accent1"/>
                </a:solidFill>
              </a:rPr>
              <a:t>mental wellbeing </a:t>
            </a:r>
            <a:br>
              <a:rPr lang="en-GB" sz="3200" b="1" dirty="0">
                <a:solidFill>
                  <a:schemeClr val="accent1"/>
                </a:solidFill>
              </a:rPr>
            </a:br>
            <a:endParaRPr lang="en-GB" sz="3200" b="1" dirty="0">
              <a:solidFill>
                <a:schemeClr val="accent1"/>
              </a:solidFill>
            </a:endParaRPr>
          </a:p>
          <a:p>
            <a:r>
              <a:rPr lang="en-GB" sz="3200" b="1" dirty="0">
                <a:solidFill>
                  <a:schemeClr val="accent1"/>
                </a:solidFill>
              </a:rPr>
              <a:t>Five Ways to Wellbeing at work </a:t>
            </a:r>
            <a:endParaRPr lang="en-NZ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20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863F5-EF7D-4819-97B0-A82942503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latin typeface="Arial Rounded MT Bold"/>
              </a:rPr>
              <a:t>Healthy habits of resilient people – </a:t>
            </a:r>
            <a:br>
              <a:rPr lang="en-NZ" dirty="0">
                <a:latin typeface="Arial Rounded MT Bold"/>
              </a:rPr>
            </a:br>
            <a:r>
              <a:rPr lang="en-NZ" dirty="0" err="1">
                <a:latin typeface="Arial Rounded MT Bold"/>
              </a:rPr>
              <a:t>Dr.</a:t>
            </a:r>
            <a:r>
              <a:rPr lang="en-NZ" dirty="0">
                <a:latin typeface="Arial Rounded MT Bold"/>
              </a:rPr>
              <a:t> Lucy 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D2BD9-1261-49AD-9B1D-5C4931F2E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Resilient people </a:t>
            </a: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know that suffering is part of every human existence, a “perfect” life is not the norm</a:t>
            </a:r>
            <a:endParaRPr lang="en-N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Resilient people </a:t>
            </a: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are good at identifying what they can change and accepting what they can’t</a:t>
            </a:r>
            <a:endParaRPr lang="en-N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Resilient people </a:t>
            </a: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are good at asking “is what I am doing helping or harming me?”</a:t>
            </a:r>
            <a:endParaRPr lang="en-N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Resilient people </a:t>
            </a:r>
            <a:r>
              <a:rPr lang="en-AU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are great at finding things to be grateful for</a:t>
            </a:r>
            <a:endParaRPr lang="en-N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62585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104A-6325-40EE-9563-55FA64057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NZ" dirty="0"/>
            </a:br>
            <a:r>
              <a:rPr lang="en-NZ" dirty="0"/>
              <a:t>The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B2164-53D2-4B7E-90AA-D569B647E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It is estimated that mental health problems cost New Zealand </a:t>
            </a:r>
            <a:r>
              <a:rPr lang="en-NZ" dirty="0">
                <a:latin typeface="Calibri"/>
                <a:ea typeface="Times New Roman" panose="02020603050405020304" pitchFamily="18" charset="0"/>
                <a:cs typeface="Times New Roman"/>
              </a:rPr>
              <a:t>businesses</a:t>
            </a:r>
            <a:r>
              <a:rPr lang="en-NZ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at least $1.65bn per annum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The WorkSafe Segmentation and Insights Programme Research (2019) found that in the last 12 months, 20% of respondents experienced depression, 31% anxiety and 60% stress</a:t>
            </a:r>
            <a:endParaRPr lang="en-NZ" dirty="0"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The New Zealand Workplace Barometer (2020) reported that 70% of respondents reported an absence from work during the last 12 months due to </a:t>
            </a:r>
            <a:r>
              <a:rPr lang="en-NZ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‘</a:t>
            </a:r>
            <a:r>
              <a:rPr lang="en-NZ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physical or mental health</a:t>
            </a:r>
            <a:r>
              <a:rPr lang="en-NZ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’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8945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B66FE10-F214-4D39-8472-26CF30F72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35066" y="0"/>
            <a:ext cx="11121867" cy="6256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657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urce: Southern Cross Healthy Futures Report 2020&#10;">
            <a:extLst>
              <a:ext uri="{FF2B5EF4-FFF2-40B4-BE49-F238E27FC236}">
                <a16:creationId xmlns:a16="http://schemas.microsoft.com/office/drawing/2014/main" id="{B52AD853-14B6-42D6-8FCD-8F125D7A0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177"/>
          <a:stretch/>
        </p:blipFill>
        <p:spPr>
          <a:xfrm>
            <a:off x="120650" y="68263"/>
            <a:ext cx="11950700" cy="6145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9966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E42AA-9DF6-4353-BD21-8BA3DFCF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latin typeface="Arial Rounded MT Bold"/>
              </a:rPr>
              <a:t>The business case: </a:t>
            </a:r>
            <a:r>
              <a:rPr lang="en-NZ" dirty="0" err="1">
                <a:latin typeface="Arial Rounded MT Bold"/>
              </a:rPr>
              <a:t>Te</a:t>
            </a:r>
            <a:r>
              <a:rPr lang="en-NZ" dirty="0">
                <a:latin typeface="Arial Rounded MT Bold"/>
              </a:rPr>
              <a:t> </a:t>
            </a:r>
            <a:r>
              <a:rPr lang="en-NZ" dirty="0" err="1">
                <a:latin typeface="Arial Rounded MT Bold"/>
              </a:rPr>
              <a:t>tangata</a:t>
            </a:r>
            <a:r>
              <a:rPr lang="en-NZ" dirty="0">
                <a:latin typeface="Arial Rounded MT Bold"/>
              </a:rPr>
              <a:t>, </a:t>
            </a:r>
            <a:br>
              <a:rPr lang="en-NZ" dirty="0">
                <a:latin typeface="Arial Rounded MT Bold"/>
              </a:rPr>
            </a:br>
            <a:r>
              <a:rPr lang="en-NZ" dirty="0" err="1">
                <a:latin typeface="Arial Rounded MT Bold"/>
              </a:rPr>
              <a:t>te</a:t>
            </a:r>
            <a:r>
              <a:rPr lang="en-NZ" dirty="0">
                <a:latin typeface="Arial Rounded MT Bold"/>
              </a:rPr>
              <a:t> </a:t>
            </a:r>
            <a:r>
              <a:rPr lang="en-NZ" dirty="0" err="1">
                <a:latin typeface="Arial Rounded MT Bold"/>
              </a:rPr>
              <a:t>tangata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7A8A-C4BA-4A7D-924B-A91355D1D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NZ" dirty="0"/>
              <a:t>Improved </a:t>
            </a:r>
            <a:r>
              <a:rPr lang="en-NZ" b="1" dirty="0"/>
              <a:t>recruitment and retention </a:t>
            </a:r>
          </a:p>
          <a:p>
            <a:r>
              <a:rPr lang="en-NZ" b="1" dirty="0"/>
              <a:t>Fewer disruptions</a:t>
            </a:r>
            <a:r>
              <a:rPr lang="en-NZ" dirty="0"/>
              <a:t> impacting your organisations </a:t>
            </a:r>
            <a:endParaRPr lang="en-NZ" b="1" dirty="0"/>
          </a:p>
          <a:p>
            <a:r>
              <a:rPr lang="en-NZ" b="1" dirty="0"/>
              <a:t>Enhanced reputation</a:t>
            </a:r>
            <a:endParaRPr lang="en-NZ" dirty="0"/>
          </a:p>
          <a:p>
            <a:r>
              <a:rPr lang="en-NZ" b="1" dirty="0"/>
              <a:t>Decreased unplanned leave</a:t>
            </a:r>
          </a:p>
          <a:p>
            <a:r>
              <a:rPr lang="en-NZ" b="1" dirty="0"/>
              <a:t>Decreased presenteeism</a:t>
            </a:r>
          </a:p>
          <a:p>
            <a:r>
              <a:rPr lang="en-NZ" dirty="0"/>
              <a:t>Increased </a:t>
            </a:r>
            <a:r>
              <a:rPr lang="en-NZ" b="1" dirty="0"/>
              <a:t>productivity</a:t>
            </a:r>
            <a:r>
              <a:rPr lang="en-NZ" dirty="0"/>
              <a:t> and improved </a:t>
            </a:r>
            <a:r>
              <a:rPr lang="en-NZ" b="1" dirty="0"/>
              <a:t>customer service</a:t>
            </a:r>
          </a:p>
          <a:p>
            <a:r>
              <a:rPr lang="en-NZ" sz="2800" b="1" dirty="0"/>
              <a:t>Knowledge, skills and experience are of little use without energy</a:t>
            </a:r>
            <a:endParaRPr lang="en-NZ" sz="2800" dirty="0"/>
          </a:p>
          <a:p>
            <a:r>
              <a:rPr lang="en-NZ" dirty="0" err="1"/>
              <a:t>HSWA</a:t>
            </a:r>
            <a:r>
              <a:rPr lang="en-NZ" dirty="0"/>
              <a:t> 2015, ERA 2000, Human Rights Act 1993</a:t>
            </a:r>
          </a:p>
        </p:txBody>
      </p:sp>
    </p:spTree>
    <p:extLst>
      <p:ext uri="{BB962C8B-B14F-4D97-AF65-F5344CB8AC3E}">
        <p14:creationId xmlns:p14="http://schemas.microsoft.com/office/powerpoint/2010/main" val="1485020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3DCDC5-A509-40E7-8E61-CB9043208ADD}"/>
              </a:ext>
            </a:extLst>
          </p:cNvPr>
          <p:cNvSpPr/>
          <p:nvPr/>
        </p:nvSpPr>
        <p:spPr>
          <a:xfrm>
            <a:off x="1325460" y="1501629"/>
            <a:ext cx="3858936" cy="4471332"/>
          </a:xfrm>
          <a:prstGeom prst="roundRect">
            <a:avLst/>
          </a:prstGeom>
          <a:solidFill>
            <a:srgbClr val="1740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A3575-0210-4F7D-B24A-A948791B3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 for our workers</a:t>
            </a:r>
            <a:endParaRPr lang="en-NZ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3BA8BC-0C51-4331-8760-089A0A6E9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505" y="1750962"/>
            <a:ext cx="3240031" cy="1258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DDB17C-EF2D-4A69-A02D-AF95F54D8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505" y="3070063"/>
            <a:ext cx="3240031" cy="1258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93ADC4-29D8-44D4-80D8-A73C7CB6C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504" y="4389164"/>
            <a:ext cx="3240031" cy="1258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198583-659B-4D9D-8BB6-865BCDF7A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461" y="1972195"/>
            <a:ext cx="5305273" cy="35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48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B401-6C7D-4F20-BF61-AAB55027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 Ways to Wellbeing</a:t>
            </a: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56166-901E-4C14-9E67-B1378C3145C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9530"/>
            <a:ext cx="3089010" cy="2827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E4C2F1-9D43-4E2F-8327-11F2A6A664A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21" y="3238216"/>
            <a:ext cx="2868366" cy="2747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E1EA15-6588-4365-ABC8-FB705A6D9D2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112" y="1269530"/>
            <a:ext cx="2978688" cy="2851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0D99AC-9CF2-42B7-9322-36411E27ACC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47" y="3364435"/>
            <a:ext cx="2980527" cy="2730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4A6385-BE23-41E3-B3AF-D28BC283235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45" y="1458892"/>
            <a:ext cx="3226912" cy="27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26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A25F-7B56-43FC-91B7-DEF4F2C7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3" y="4538919"/>
            <a:ext cx="10854811" cy="1325563"/>
          </a:xfrm>
        </p:spPr>
        <p:txBody>
          <a:bodyPr>
            <a:normAutofit fontScale="90000"/>
          </a:bodyPr>
          <a:lstStyle/>
          <a:p>
            <a:r>
              <a:rPr lang="en-NZ" dirty="0">
                <a:latin typeface="+mn-lt"/>
              </a:rPr>
              <a:t>Strong relationships with others are an essential part of building resilience and boosting wellbeing. They set us up well for when life is tough. </a:t>
            </a:r>
            <a:br>
              <a:rPr lang="en-NZ" b="1" dirty="0">
                <a:latin typeface="Calibri"/>
              </a:rPr>
            </a:b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5F77A-B59C-4EC2-8C09-F7ABB27B2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698" y="783773"/>
            <a:ext cx="6209072" cy="3678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FF2D8-54A2-4BFB-B1EC-1654E2CAB4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18" y="258841"/>
            <a:ext cx="3760889" cy="344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92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8300-552D-45B5-A1D5-24FD1C4B0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latin typeface="Arial Rounded MT Bold"/>
              </a:rPr>
              <a:t>Connection and Covid-19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7553E-C8A1-42B8-9BBC-4BAFE19A5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Staying connected makes us feel safer, and less stressed and anxious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Isolation leads to stress, anxiety and depression </a:t>
            </a:r>
          </a:p>
          <a:p>
            <a:endParaRPr lang="en-US" dirty="0"/>
          </a:p>
          <a:p>
            <a:r>
              <a:rPr lang="en-US" dirty="0"/>
              <a:t>What am I sacrificing?</a:t>
            </a:r>
          </a:p>
          <a:p>
            <a:endParaRPr lang="en-US" dirty="0"/>
          </a:p>
          <a:p>
            <a:r>
              <a:rPr lang="en-US" dirty="0"/>
              <a:t>Act in line with your values, not with what is happening in the moment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24245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0FDE9-15AB-462D-A00B-3834262FB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latin typeface="Arial Rounded MT Bold"/>
              </a:rPr>
              <a:t>Connection and Covid-19 at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7BA62-5766-4307-B6A5-26680470E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Focus on what is important</a:t>
            </a:r>
          </a:p>
          <a:p>
            <a:endParaRPr lang="en-US" dirty="0"/>
          </a:p>
          <a:p>
            <a:r>
              <a:rPr lang="en-US" dirty="0"/>
              <a:t>WFH – regular “catch ups” both as teams and 1-1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you can catch up in person safely, then do so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a variety of platforms to communicate with others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Building strong relationships when all is going well will help us get through the tough times</a:t>
            </a: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7107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C37A90-A626-4D27-92CD-004C3AB7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Karakia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8200" y="1574902"/>
            <a:ext cx="10610850" cy="4197350"/>
          </a:xfrm>
        </p:spPr>
        <p:txBody>
          <a:bodyPr vert="horz" lIns="91440" tIns="45720" rIns="91440" bIns="45720" numCol="2" rtlCol="0" anchor="t"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sz="3200" dirty="0" err="1"/>
              <a:t>Whakataka</a:t>
            </a:r>
            <a:r>
              <a:rPr lang="en-GB" sz="3200" dirty="0"/>
              <a:t> </a:t>
            </a:r>
            <a:r>
              <a:rPr lang="en-GB" sz="3200" dirty="0" err="1"/>
              <a:t>te</a:t>
            </a:r>
            <a:r>
              <a:rPr lang="en-GB" sz="3200" dirty="0"/>
              <a:t> </a:t>
            </a:r>
            <a:r>
              <a:rPr lang="en-GB" sz="3200" dirty="0" err="1"/>
              <a:t>hau</a:t>
            </a:r>
            <a:r>
              <a:rPr lang="en-GB" sz="3200" dirty="0"/>
              <a:t> ki </a:t>
            </a:r>
            <a:r>
              <a:rPr lang="en-GB" sz="3200" dirty="0" err="1"/>
              <a:t>te</a:t>
            </a:r>
            <a:r>
              <a:rPr lang="en-GB" sz="3200" dirty="0"/>
              <a:t> </a:t>
            </a:r>
            <a:r>
              <a:rPr lang="en-GB" sz="3200" dirty="0" err="1"/>
              <a:t>uru</a:t>
            </a:r>
            <a:r>
              <a:rPr lang="en-GB" sz="3200" dirty="0"/>
              <a:t>,</a:t>
            </a:r>
            <a:br>
              <a:rPr lang="en-GB" sz="3200" dirty="0"/>
            </a:br>
            <a:r>
              <a:rPr lang="en-GB" sz="3200" dirty="0" err="1"/>
              <a:t>Whakataka</a:t>
            </a:r>
            <a:r>
              <a:rPr lang="en-GB" sz="3200" dirty="0"/>
              <a:t> </a:t>
            </a:r>
            <a:r>
              <a:rPr lang="en-GB" sz="3200" dirty="0" err="1"/>
              <a:t>te</a:t>
            </a:r>
            <a:r>
              <a:rPr lang="en-GB" sz="3200" dirty="0"/>
              <a:t> </a:t>
            </a:r>
            <a:r>
              <a:rPr lang="en-GB" sz="3200" dirty="0" err="1"/>
              <a:t>hau</a:t>
            </a:r>
            <a:r>
              <a:rPr lang="en-GB" sz="3200" dirty="0"/>
              <a:t> ki </a:t>
            </a:r>
            <a:r>
              <a:rPr lang="en-GB" sz="3200" dirty="0" err="1"/>
              <a:t>te</a:t>
            </a:r>
            <a:r>
              <a:rPr lang="en-GB" sz="3200" dirty="0"/>
              <a:t> </a:t>
            </a:r>
            <a:r>
              <a:rPr lang="en-GB" sz="3200" dirty="0" err="1"/>
              <a:t>tonga</a:t>
            </a:r>
            <a:r>
              <a:rPr lang="en-GB" sz="3200" dirty="0"/>
              <a:t>.</a:t>
            </a:r>
            <a:br>
              <a:rPr lang="en-GB" sz="3200" dirty="0"/>
            </a:br>
            <a:r>
              <a:rPr lang="en-GB" sz="3200" dirty="0"/>
              <a:t>Kia </a:t>
            </a:r>
            <a:r>
              <a:rPr lang="en-GB" sz="3200" dirty="0" err="1"/>
              <a:t>mākinakina</a:t>
            </a:r>
            <a:r>
              <a:rPr lang="en-GB" sz="3200" dirty="0"/>
              <a:t> ki uta,</a:t>
            </a:r>
            <a:br>
              <a:rPr lang="en-GB" sz="3200" dirty="0"/>
            </a:br>
            <a:r>
              <a:rPr lang="en-GB" sz="3200" dirty="0"/>
              <a:t>Kia </a:t>
            </a:r>
            <a:r>
              <a:rPr lang="en-GB" sz="3200" dirty="0" err="1"/>
              <a:t>mātaratara</a:t>
            </a:r>
            <a:r>
              <a:rPr lang="en-GB" sz="3200" dirty="0"/>
              <a:t> ki tai.</a:t>
            </a:r>
            <a:br>
              <a:rPr lang="en-GB" sz="3200" dirty="0"/>
            </a:br>
            <a:r>
              <a:rPr lang="en-GB" sz="3200" dirty="0"/>
              <a:t>E </a:t>
            </a:r>
            <a:r>
              <a:rPr lang="en-GB" sz="3200" dirty="0" err="1"/>
              <a:t>hī</a:t>
            </a:r>
            <a:r>
              <a:rPr lang="en-GB" sz="3200" dirty="0"/>
              <a:t> </a:t>
            </a:r>
            <a:r>
              <a:rPr lang="en-GB" sz="3200" dirty="0" err="1"/>
              <a:t>ake</a:t>
            </a:r>
            <a:r>
              <a:rPr lang="en-GB" sz="3200" dirty="0"/>
              <a:t> ana </a:t>
            </a:r>
            <a:r>
              <a:rPr lang="en-GB" sz="3200" dirty="0" err="1"/>
              <a:t>te</a:t>
            </a:r>
            <a:r>
              <a:rPr lang="en-GB" sz="3200" dirty="0"/>
              <a:t> </a:t>
            </a:r>
            <a:r>
              <a:rPr lang="en-GB" sz="3200" dirty="0" err="1"/>
              <a:t>atākura</a:t>
            </a:r>
            <a:r>
              <a:rPr lang="en-GB" sz="3200" dirty="0"/>
              <a:t>,</a:t>
            </a:r>
            <a:br>
              <a:rPr lang="en-GB" sz="3200" dirty="0"/>
            </a:br>
            <a:r>
              <a:rPr lang="en-GB" sz="3200" dirty="0"/>
              <a:t>He </a:t>
            </a:r>
            <a:r>
              <a:rPr lang="en-GB" sz="3200" dirty="0" err="1"/>
              <a:t>tio</a:t>
            </a:r>
            <a:r>
              <a:rPr lang="en-GB" sz="3200" dirty="0"/>
              <a:t>, he </a:t>
            </a:r>
            <a:r>
              <a:rPr lang="en-GB" sz="3200" dirty="0" err="1"/>
              <a:t>huka</a:t>
            </a:r>
            <a:r>
              <a:rPr lang="en-GB" sz="3200" dirty="0"/>
              <a:t>, he </a:t>
            </a:r>
            <a:r>
              <a:rPr lang="en-GB" sz="3200" dirty="0" err="1"/>
              <a:t>hauhunga</a:t>
            </a:r>
            <a:r>
              <a:rPr lang="en-GB" sz="3200" dirty="0"/>
              <a:t>.</a:t>
            </a:r>
            <a:br>
              <a:rPr lang="en-GB" sz="3200" dirty="0"/>
            </a:br>
            <a:r>
              <a:rPr lang="en-GB" sz="3200" dirty="0" err="1"/>
              <a:t>Haumi</a:t>
            </a:r>
            <a:r>
              <a:rPr lang="en-GB" sz="3200" dirty="0"/>
              <a:t> e! Hui e! </a:t>
            </a:r>
            <a:r>
              <a:rPr lang="en-GB" sz="3200" dirty="0" err="1"/>
              <a:t>Tāiki</a:t>
            </a:r>
            <a:r>
              <a:rPr lang="en-GB" sz="3200" dirty="0"/>
              <a:t> e!</a:t>
            </a:r>
            <a:endParaRPr lang="en-NZ" sz="3200" dirty="0"/>
          </a:p>
          <a:p>
            <a:endParaRPr lang="en-GB" sz="3200" dirty="0"/>
          </a:p>
          <a:p>
            <a:endParaRPr lang="en-GB" sz="3200" dirty="0"/>
          </a:p>
          <a:p>
            <a:pPr marL="0" indent="0">
              <a:buNone/>
            </a:pPr>
            <a:r>
              <a:rPr lang="en-GB" sz="3200" dirty="0"/>
              <a:t>Get ready for the westerly</a:t>
            </a:r>
            <a:br>
              <a:rPr lang="en-GB" sz="3200" dirty="0"/>
            </a:br>
            <a:r>
              <a:rPr lang="en-GB" sz="3200" dirty="0"/>
              <a:t>and be prepared for the southerly.</a:t>
            </a:r>
            <a:br>
              <a:rPr lang="en-GB" sz="3200" dirty="0"/>
            </a:br>
            <a:r>
              <a:rPr lang="en-GB" sz="3200" dirty="0"/>
              <a:t>It will be icy-cold inland, and icy-cold on the shore.</a:t>
            </a:r>
            <a:br>
              <a:rPr lang="en-GB" sz="3200" dirty="0"/>
            </a:br>
            <a:r>
              <a:rPr lang="en-GB" sz="3200" dirty="0"/>
              <a:t>May the dawn rise red-tipped on ice,</a:t>
            </a:r>
            <a:br>
              <a:rPr lang="en-GB" sz="3200" dirty="0"/>
            </a:br>
            <a:r>
              <a:rPr lang="en-GB" sz="3200" dirty="0"/>
              <a:t>on snow, on frost.</a:t>
            </a:r>
            <a:br>
              <a:rPr lang="en-GB" sz="3200" dirty="0"/>
            </a:br>
            <a:r>
              <a:rPr lang="en-GB" sz="3200" dirty="0"/>
              <a:t>Join! Gather! Intertwine!</a:t>
            </a:r>
            <a:endParaRPr lang="en-NZ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9067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A25F-7B56-43FC-91B7-DEF4F2C7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3" y="4538919"/>
            <a:ext cx="10854811" cy="1325563"/>
          </a:xfrm>
        </p:spPr>
        <p:txBody>
          <a:bodyPr>
            <a:normAutofit/>
          </a:bodyPr>
          <a:lstStyle/>
          <a:p>
            <a:r>
              <a:rPr lang="en-NZ" sz="4000" dirty="0">
                <a:latin typeface="+mn-lt"/>
              </a:rPr>
              <a:t>Being curious and seeking out new experiences positively stimulates the brain.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7CA7F-EAD5-4EC0-9AA2-C5CC2CCCC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056" y1="56048" x2="32056" y2="56048"/>
                        <a14:foregroundMark x1="32056" y1="56048" x2="32154" y2="56048"/>
                        <a14:foregroundMark x1="42225" y1="57725" x2="42225" y2="57725"/>
                        <a14:foregroundMark x1="41489" y1="59441" x2="41489" y2="58244"/>
                        <a14:foregroundMark x1="52370" y1="55888" x2="52370" y2="55888"/>
                        <a14:foregroundMark x1="52370" y1="55888" x2="52370" y2="55888"/>
                        <a14:foregroundMark x1="52272" y1="57565" x2="52149" y2="55569"/>
                        <a14:foregroundMark x1="52272" y1="55569" x2="52370" y2="56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059" y="-101652"/>
            <a:ext cx="7794728" cy="4796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0A182-3956-4121-A901-C1AE71D995D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091" y="486064"/>
            <a:ext cx="3758017" cy="31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53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A25F-7B56-43FC-91B7-DEF4F2C7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3" y="4538919"/>
            <a:ext cx="10854811" cy="1325563"/>
          </a:xfrm>
        </p:spPr>
        <p:txBody>
          <a:bodyPr>
            <a:normAutofit/>
          </a:bodyPr>
          <a:lstStyle/>
          <a:p>
            <a:r>
              <a:rPr lang="en-NZ" sz="4000" dirty="0">
                <a:latin typeface="+mn-lt"/>
              </a:rPr>
              <a:t>Being physically active every day is great for our bodies and minds.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C32E3-AFED-461B-8F1F-075D00C6B9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308" y="548681"/>
            <a:ext cx="3416060" cy="3129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351A7C-62A4-40DD-A886-D7323CFCA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89992" l="7862" r="89967">
                        <a14:foregroundMark x1="7862" y1="41288" x2="7862" y2="41288"/>
                        <a14:foregroundMark x1="57166" y1="36772" x2="57166" y2="36772"/>
                        <a14:foregroundMark x1="68223" y1="33343" x2="68223" y2="33343"/>
                        <a14:foregroundMark x1="38821" y1="46892" x2="38821" y2="46892"/>
                        <a14:foregroundMark x1="41032" y1="46669" x2="41032" y2="466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2368" y="-176981"/>
            <a:ext cx="4668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93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A25F-7B56-43FC-91B7-DEF4F2C7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3" y="4538919"/>
            <a:ext cx="10854811" cy="1325563"/>
          </a:xfrm>
        </p:spPr>
        <p:txBody>
          <a:bodyPr>
            <a:normAutofit fontScale="90000"/>
          </a:bodyPr>
          <a:lstStyle/>
          <a:p>
            <a:r>
              <a:rPr lang="en-NZ" sz="4000" dirty="0">
                <a:latin typeface="+mn-lt"/>
              </a:rPr>
              <a:t>Carrying out acts of kindness, whether small or large, can increase happiness, life satisfaction and our general sense of wellbeing.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4000AE-61D2-4FE6-8D9B-EE02C9959B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39" y="491203"/>
            <a:ext cx="3275477" cy="3136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1600F-39DC-4A11-83F2-4C5F29DA3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4" b="89967" l="9996" r="89968">
                        <a14:foregroundMark x1="39119" y1="7944" x2="39119" y2="7944"/>
                        <a14:foregroundMark x1="74774" y1="39148" x2="74774" y2="39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529" y="235974"/>
            <a:ext cx="5906587" cy="52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32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A25F-7B56-43FC-91B7-DEF4F2C7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3" y="4538919"/>
            <a:ext cx="10854811" cy="1325563"/>
          </a:xfrm>
        </p:spPr>
        <p:txBody>
          <a:bodyPr>
            <a:normAutofit fontScale="90000"/>
          </a:bodyPr>
          <a:lstStyle/>
          <a:p>
            <a:r>
              <a:rPr lang="en-NZ" dirty="0">
                <a:latin typeface="+mn-lt"/>
              </a:rPr>
              <a:t>Paying more attention to the present moment, to our thoughts and feelings and to the world around us, can boost our wellbeing.</a:t>
            </a:r>
            <a:r>
              <a:rPr lang="en-NZ" b="1" dirty="0">
                <a:latin typeface="Calibri"/>
              </a:rPr>
              <a:t> </a:t>
            </a:r>
            <a:br>
              <a:rPr lang="en-NZ" b="1" dirty="0">
                <a:latin typeface="Calibri"/>
              </a:rPr>
            </a:br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2CC803-6A7A-4F1C-818F-D92C8290AF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90" y="772182"/>
            <a:ext cx="3328035" cy="318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3CBA82-9EE5-46EA-A5C3-43B5963BE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12" b="89941" l="9014" r="91412">
                        <a14:foregroundMark x1="60714" y1="6891" x2="60714" y2="6891"/>
                        <a14:foregroundMark x1="91412" y1="36356" x2="91412" y2="36356"/>
                        <a14:foregroundMark x1="74320" y1="28594" x2="74320" y2="28594"/>
                        <a14:foregroundMark x1="64881" y1="25584" x2="64881" y2="25584"/>
                        <a14:foregroundMark x1="54932" y1="27960" x2="54932" y2="27960"/>
                        <a14:foregroundMark x1="45493" y1="44713" x2="45493" y2="44713"/>
                        <a14:foregroundMark x1="9014" y1="69030" x2="9014" y2="690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122" y="203348"/>
            <a:ext cx="4970206" cy="5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003C7-3E72-4158-B25D-07BA06FE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need to have a good day? 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6320F-27E7-4870-AA4A-7B03A72E0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119" y="1443425"/>
            <a:ext cx="7173761" cy="47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42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274A-B814-4CD5-8F02-0F5DC9AEF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Individual wellbeing plan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2AEDE6E-1850-44C2-AC3A-A7767A1D65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044193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C06AC-D0ED-49C1-84DC-7901A9271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2400" dirty="0"/>
              <a:t>What are you already doing? </a:t>
            </a:r>
          </a:p>
          <a:p>
            <a:r>
              <a:rPr lang="en-NZ" sz="2400" dirty="0"/>
              <a:t>What did you used to do, that you have stopped doing?</a:t>
            </a:r>
          </a:p>
          <a:p>
            <a:r>
              <a:rPr lang="en-NZ" sz="2400" dirty="0"/>
              <a:t> </a:t>
            </a:r>
          </a:p>
          <a:p>
            <a:r>
              <a:rPr lang="en-NZ" sz="2400" dirty="0"/>
              <a:t>What would you like to start doing, or do more of? </a:t>
            </a:r>
          </a:p>
          <a:p>
            <a:endParaRPr lang="en-NZ" sz="2400" dirty="0"/>
          </a:p>
          <a:p>
            <a:r>
              <a:rPr lang="en-NZ" sz="2400" dirty="0"/>
              <a:t>What would you like to stop doing, or do less of? </a:t>
            </a:r>
          </a:p>
        </p:txBody>
      </p:sp>
    </p:spTree>
    <p:extLst>
      <p:ext uri="{BB962C8B-B14F-4D97-AF65-F5344CB8AC3E}">
        <p14:creationId xmlns:p14="http://schemas.microsoft.com/office/powerpoint/2010/main" val="1011948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274A-B814-4CD5-8F02-0F5DC9AEF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Workplace wellbeing plan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2AEDE6E-1850-44C2-AC3A-A7767A1D65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6716430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C06AC-D0ED-49C1-84DC-7901A9271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218266"/>
            <a:ext cx="4910138" cy="343746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endParaRPr lang="en-NZ" sz="8000" dirty="0"/>
          </a:p>
          <a:p>
            <a:r>
              <a:rPr lang="en-NZ" sz="8000" dirty="0"/>
              <a:t>What do you already do that supports the </a:t>
            </a:r>
            <a:r>
              <a:rPr lang="en-NZ" sz="8000"/>
              <a:t>Five Ways to Wellbeing? </a:t>
            </a:r>
          </a:p>
          <a:p>
            <a:endParaRPr lang="en-NZ" sz="8000" dirty="0"/>
          </a:p>
          <a:p>
            <a:r>
              <a:rPr lang="en-NZ" sz="8000"/>
              <a:t>What would you like to start doing, or do </a:t>
            </a:r>
            <a:r>
              <a:rPr lang="en-NZ" sz="8000" dirty="0"/>
              <a:t>more of? </a:t>
            </a:r>
          </a:p>
          <a:p>
            <a:endParaRPr lang="en-NZ" sz="8000" dirty="0"/>
          </a:p>
          <a:p>
            <a:r>
              <a:rPr lang="en-NZ" sz="8000"/>
              <a:t>What would you like to stop doing, or do </a:t>
            </a:r>
            <a:br>
              <a:rPr lang="en-NZ" sz="8000" dirty="0"/>
            </a:br>
            <a:r>
              <a:rPr lang="en-NZ" sz="8000"/>
              <a:t>less </a:t>
            </a:r>
            <a:r>
              <a:rPr lang="en-NZ" sz="8000" dirty="0"/>
              <a:t>of?</a:t>
            </a:r>
          </a:p>
          <a:p>
            <a:r>
              <a:rPr lang="en-NZ" sz="8000" dirty="0"/>
              <a:t> </a:t>
            </a:r>
          </a:p>
          <a:p>
            <a:r>
              <a:rPr lang="en-GB" sz="8000" dirty="0"/>
              <a:t>What can you control to minimise the </a:t>
            </a:r>
            <a:r>
              <a:rPr lang="en-GB" sz="8000"/>
              <a:t>negative things or barriers to your wellbeing?</a:t>
            </a:r>
          </a:p>
          <a:p>
            <a:endParaRPr lang="en-NZ" sz="2400" dirty="0"/>
          </a:p>
          <a:p>
            <a:endParaRPr lang="en-NZ" sz="2400" dirty="0"/>
          </a:p>
          <a:p>
            <a:r>
              <a:rPr lang="en-N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1196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CD36-9349-43F5-97AA-F53795FCC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75"/>
            <a:ext cx="10515600" cy="1325563"/>
          </a:xfrm>
        </p:spPr>
        <p:txBody>
          <a:bodyPr/>
          <a:lstStyle/>
          <a:p>
            <a:r>
              <a:rPr lang="en-NZ">
                <a:latin typeface="Arial Rounded MT Bold"/>
              </a:rPr>
              <a:t>Five Ways – examples 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D76A1-4A70-48B1-A66E-A6A542E1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D95109D1-F871-4094-9C20-DA63C4C856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079056"/>
              </p:ext>
            </p:extLst>
          </p:nvPr>
        </p:nvGraphicFramePr>
        <p:xfrm>
          <a:off x="838199" y="1276786"/>
          <a:ext cx="10735849" cy="5016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4169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56648E7-4421-4D88-92C0-D5BBDA1E0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533" y="137419"/>
            <a:ext cx="9668933" cy="58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39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AF62-16D2-4E69-8F47-EEF28B352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 our workplace 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5987D-1595-453D-A813-E01364DD7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NZ">
                <a:highlight>
                  <a:srgbClr val="FFFF00"/>
                </a:highlight>
              </a:rPr>
              <a:t>Add in your local supports and services, e.g.,</a:t>
            </a:r>
          </a:p>
          <a:p>
            <a:pPr lvl="1"/>
            <a:r>
              <a:rPr lang="en-NZ" dirty="0">
                <a:highlight>
                  <a:srgbClr val="FFFF00"/>
                </a:highlight>
              </a:rPr>
              <a:t>Employee Assistance Programmes</a:t>
            </a:r>
          </a:p>
          <a:p>
            <a:pPr lvl="1"/>
            <a:r>
              <a:rPr lang="en-NZ" dirty="0">
                <a:highlight>
                  <a:srgbClr val="FFFF00"/>
                </a:highlight>
              </a:rPr>
              <a:t>Key staff contacts</a:t>
            </a:r>
          </a:p>
          <a:p>
            <a:pPr lvl="1"/>
            <a:r>
              <a:rPr lang="en-NZ" dirty="0">
                <a:highlight>
                  <a:srgbClr val="FFFF00"/>
                </a:highlight>
              </a:rPr>
              <a:t>Buddy system</a:t>
            </a:r>
          </a:p>
          <a:p>
            <a:pPr lvl="1"/>
            <a:r>
              <a:rPr lang="en-NZ" dirty="0">
                <a:highlight>
                  <a:srgbClr val="FFFF00"/>
                </a:highlight>
              </a:rPr>
              <a:t>Local health and wellbeing providers</a:t>
            </a:r>
          </a:p>
          <a:p>
            <a:pPr lvl="1"/>
            <a:r>
              <a:rPr lang="en-NZ" dirty="0">
                <a:highlight>
                  <a:srgbClr val="FFFF00"/>
                </a:highlight>
              </a:rPr>
              <a:t>Training – leading and managing, courageous conversations, mental health first aid, conflict resolution, other? </a:t>
            </a:r>
          </a:p>
          <a:p>
            <a:pPr lvl="1"/>
            <a:endParaRPr lang="en-NZ" dirty="0">
              <a:highlight>
                <a:srgbClr val="FFFF00"/>
              </a:highlight>
            </a:endParaRPr>
          </a:p>
          <a:p>
            <a:pPr lvl="1"/>
            <a:endParaRPr lang="en-NZ" dirty="0">
              <a:highlight>
                <a:srgbClr val="FFFF00"/>
              </a:highlight>
            </a:endParaRPr>
          </a:p>
          <a:p>
            <a:pPr lvl="1"/>
            <a:r>
              <a:rPr lang="en-NZ">
                <a:highlight>
                  <a:srgbClr val="FFFF00"/>
                </a:highlight>
              </a:rPr>
              <a:t>You can get an updated list of helplines and local mental health services (</a:t>
            </a:r>
            <a:r>
              <a:rPr lang="en-NZ">
                <a:highlight>
                  <a:srgbClr val="FFFF00"/>
                </a:highlight>
                <a:ea typeface="+mn-lt"/>
                <a:cs typeface="+mn-lt"/>
              </a:rPr>
              <a:t>https://mentalhealth.org.nz/helplines</a:t>
            </a:r>
            <a:r>
              <a:rPr lang="en-NZ">
                <a:highlight>
                  <a:srgbClr val="FFFF00"/>
                </a:highlight>
              </a:rPr>
              <a:t>) - this has space to add your local </a:t>
            </a:r>
            <a:r>
              <a:rPr lang="en-NZ" dirty="0">
                <a:highlight>
                  <a:srgbClr val="FFFF00"/>
                </a:highlight>
              </a:rPr>
              <a:t>numbers as well</a:t>
            </a:r>
          </a:p>
          <a:p>
            <a:pPr lvl="1"/>
            <a:r>
              <a:rPr lang="en-NZ" dirty="0"/>
              <a:t>https://covid19.govt.nz/</a:t>
            </a:r>
          </a:p>
        </p:txBody>
      </p:sp>
    </p:spTree>
    <p:extLst>
      <p:ext uri="{BB962C8B-B14F-4D97-AF65-F5344CB8AC3E}">
        <p14:creationId xmlns:p14="http://schemas.microsoft.com/office/powerpoint/2010/main" val="925385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1B8BF-017E-49BF-8AD1-40545C55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we’ll cover today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071A9-648D-4BA3-8835-6F84A319C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sz="3200" dirty="0"/>
              <a:t>Understand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mental health and wellbeing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NZ" sz="2800" dirty="0"/>
              <a:t>what keeps people and organisations well</a:t>
            </a:r>
          </a:p>
          <a:p>
            <a:pPr lvl="0"/>
            <a:endParaRPr lang="en-NZ" sz="3200" dirty="0"/>
          </a:p>
          <a:p>
            <a:pPr lvl="0"/>
            <a:r>
              <a:rPr lang="en-GB" sz="3200" dirty="0"/>
              <a:t>Learn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about the Five Ways to Wellbeing 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about some practical things </a:t>
            </a:r>
            <a:r>
              <a:rPr lang="en-NZ" sz="2800" dirty="0"/>
              <a:t>that improve wellbeing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NZ" sz="2800" dirty="0"/>
              <a:t>anything else? </a:t>
            </a:r>
            <a:endParaRPr lang="en-US" sz="2800" dirty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4214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ACA6D4-8175-4271-B497-AE971663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739" y="349858"/>
            <a:ext cx="4305901" cy="57253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2C1E23-7B77-409F-8B95-1AB9096DE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431" y="1602569"/>
            <a:ext cx="1237595" cy="40176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11D856-A3AA-44EB-B98B-8731AFFF3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920" y="349858"/>
            <a:ext cx="4496427" cy="1371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DE65E9-0B30-491E-BA8E-0E8AE3CD5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974" y="1808861"/>
            <a:ext cx="4496427" cy="13717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FC3702-3B2D-4290-BA77-F622AAEBA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974" y="3267865"/>
            <a:ext cx="4534533" cy="13717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721F5D-FA12-4EBB-B8F3-8F1B88276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922" y="4726869"/>
            <a:ext cx="4496427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71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6D5C-30CC-43A6-BA96-33521686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9516" cy="1336146"/>
          </a:xfrm>
        </p:spPr>
        <p:txBody>
          <a:bodyPr/>
          <a:lstStyle/>
          <a:p>
            <a:r>
              <a:rPr lang="en-NZ" dirty="0">
                <a:latin typeface="Arial Rounded MT Bold"/>
              </a:rPr>
              <a:t>Mental Health Foundation </a:t>
            </a:r>
            <a:br>
              <a:rPr lang="en-NZ" dirty="0">
                <a:latin typeface="Arial Rounded MT Bold"/>
              </a:rPr>
            </a:br>
            <a:r>
              <a:rPr lang="en-NZ">
                <a:latin typeface="Arial Rounded MT Bold"/>
              </a:rPr>
              <a:t>Covid-19 resources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51CB71-5351-4C75-A5B3-740F40E25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3454" y="1815565"/>
            <a:ext cx="3591703" cy="380100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1F62F-B271-46BF-B9AA-CB56742323C0}"/>
              </a:ext>
            </a:extLst>
          </p:cNvPr>
          <p:cNvSpPr txBox="1"/>
          <p:nvPr/>
        </p:nvSpPr>
        <p:spPr>
          <a:xfrm>
            <a:off x="571501" y="3203596"/>
            <a:ext cx="10010774" cy="2903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r>
              <a:rPr lang="en-NZ" dirty="0"/>
              <a:t>https://mentalhealth.org.nz/search?query=covid</a:t>
            </a:r>
          </a:p>
        </p:txBody>
      </p:sp>
    </p:spTree>
    <p:extLst>
      <p:ext uri="{BB962C8B-B14F-4D97-AF65-F5344CB8AC3E}">
        <p14:creationId xmlns:p14="http://schemas.microsoft.com/office/powerpoint/2010/main" val="1313369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0ACA-776B-46DB-B28E-8FB24B2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Reviewing workshop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5BADE-CC0F-416E-B37B-4A87D4127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sz="3200" dirty="0"/>
              <a:t>Understand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mental health and wellbeing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NZ" sz="2800" dirty="0"/>
              <a:t>what keeps people and organisations well</a:t>
            </a:r>
          </a:p>
          <a:p>
            <a:pPr lvl="0"/>
            <a:endParaRPr lang="en-NZ" sz="3200" dirty="0"/>
          </a:p>
          <a:p>
            <a:pPr lvl="0"/>
            <a:r>
              <a:rPr lang="en-GB" sz="3200" dirty="0"/>
              <a:t>Learn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about the Five Ways to Wellbeing 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/>
              <a:t>about some practical things </a:t>
            </a:r>
            <a:r>
              <a:rPr lang="en-NZ" sz="2800"/>
              <a:t>that improve wellbeing</a:t>
            </a:r>
            <a:endParaRPr lang="en-US" sz="280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31997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BBE6BB-EB37-411D-ACBA-5498C4FF1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Karakia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F3596-C493-4687-BAEB-B6824E0E1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lnSpc>
                <a:spcPct val="150000"/>
              </a:lnSpc>
              <a:buNone/>
            </a:pPr>
            <a:r>
              <a:rPr lang="en-NZ" dirty="0"/>
              <a:t>Kia </a:t>
            </a:r>
            <a:r>
              <a:rPr lang="en-NZ" dirty="0" err="1"/>
              <a:t>whakairia</a:t>
            </a:r>
            <a:r>
              <a:rPr lang="en-NZ" dirty="0"/>
              <a:t> </a:t>
            </a: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tapu</a:t>
            </a:r>
            <a:endParaRPr lang="en-NZ" dirty="0"/>
          </a:p>
          <a:p>
            <a:pPr marL="0" indent="0">
              <a:lnSpc>
                <a:spcPct val="150000"/>
              </a:lnSpc>
              <a:buNone/>
            </a:pPr>
            <a:r>
              <a:rPr lang="it-IT" dirty="0"/>
              <a:t>Kia wātea ai te ara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NZ" dirty="0"/>
              <a:t>Kia </a:t>
            </a:r>
            <a:r>
              <a:rPr lang="en-NZ" dirty="0" err="1"/>
              <a:t>turuki</a:t>
            </a:r>
            <a:r>
              <a:rPr lang="en-NZ" dirty="0"/>
              <a:t> </a:t>
            </a:r>
            <a:r>
              <a:rPr lang="en-NZ" dirty="0" err="1"/>
              <a:t>whakataha</a:t>
            </a:r>
            <a:r>
              <a:rPr lang="en-NZ" dirty="0"/>
              <a:t> </a:t>
            </a:r>
            <a:r>
              <a:rPr lang="en-NZ" dirty="0" err="1"/>
              <a:t>ai</a:t>
            </a:r>
            <a:endParaRPr lang="en-NZ" dirty="0"/>
          </a:p>
          <a:p>
            <a:pPr marL="0" indent="0">
              <a:lnSpc>
                <a:spcPct val="150000"/>
              </a:lnSpc>
              <a:buNone/>
            </a:pPr>
            <a:r>
              <a:rPr lang="en-NZ" dirty="0"/>
              <a:t>Kia </a:t>
            </a:r>
            <a:r>
              <a:rPr lang="en-NZ" dirty="0" err="1"/>
              <a:t>turuki</a:t>
            </a:r>
            <a:r>
              <a:rPr lang="en-NZ" dirty="0"/>
              <a:t> </a:t>
            </a:r>
            <a:r>
              <a:rPr lang="en-NZ" dirty="0" err="1"/>
              <a:t>whakataha</a:t>
            </a:r>
            <a:r>
              <a:rPr lang="en-NZ" dirty="0"/>
              <a:t> </a:t>
            </a:r>
            <a:r>
              <a:rPr lang="en-NZ" dirty="0" err="1"/>
              <a:t>ai</a:t>
            </a:r>
            <a:endParaRPr lang="en-NZ" dirty="0"/>
          </a:p>
          <a:p>
            <a:pPr marL="0" indent="0">
              <a:lnSpc>
                <a:spcPct val="150000"/>
              </a:lnSpc>
              <a:buNone/>
            </a:pPr>
            <a:r>
              <a:rPr lang="it-IT" dirty="0"/>
              <a:t>Haumi e. Hui e. Tāiki e!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NZ" dirty="0"/>
              <a:t>Restrictions are moved aside</a:t>
            </a:r>
          </a:p>
          <a:p>
            <a:pPr marL="0" indent="0">
              <a:buNone/>
            </a:pPr>
            <a:r>
              <a:rPr lang="en-NZ" dirty="0"/>
              <a:t>So the pathway is clear</a:t>
            </a:r>
          </a:p>
          <a:p>
            <a:pPr marL="0" indent="0">
              <a:buNone/>
            </a:pPr>
            <a:r>
              <a:rPr lang="en-NZ" dirty="0"/>
              <a:t>To return to everyday activities</a:t>
            </a:r>
          </a:p>
        </p:txBody>
      </p:sp>
    </p:spTree>
    <p:extLst>
      <p:ext uri="{BB962C8B-B14F-4D97-AF65-F5344CB8AC3E}">
        <p14:creationId xmlns:p14="http://schemas.microsoft.com/office/powerpoint/2010/main" val="3001579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6"/>
          <a:stretch/>
        </p:blipFill>
        <p:spPr>
          <a:xfrm>
            <a:off x="4286802" y="0"/>
            <a:ext cx="79051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1" y="5629729"/>
            <a:ext cx="3403600" cy="58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9" y="566057"/>
            <a:ext cx="5727700" cy="2571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2DA937-D8BA-48BA-A9F0-CFFF35A3C90C}"/>
              </a:ext>
            </a:extLst>
          </p:cNvPr>
          <p:cNvSpPr txBox="1"/>
          <p:nvPr/>
        </p:nvSpPr>
        <p:spPr>
          <a:xfrm>
            <a:off x="638629" y="3196684"/>
            <a:ext cx="5803621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Enhancing</a:t>
            </a:r>
            <a:r>
              <a:rPr lang="en-GB" dirty="0"/>
              <a:t> </a:t>
            </a:r>
            <a:r>
              <a:rPr lang="en-GB" sz="3200" b="1">
                <a:solidFill>
                  <a:schemeClr val="accent1"/>
                </a:solidFill>
              </a:rPr>
              <a:t>mental wellbeing </a:t>
            </a:r>
            <a:br>
              <a:rPr lang="en-GB" sz="3200" b="1" dirty="0">
                <a:solidFill>
                  <a:schemeClr val="accent1"/>
                </a:solidFill>
              </a:rPr>
            </a:br>
            <a:endParaRPr lang="en-GB" sz="3200" b="1" dirty="0">
              <a:solidFill>
                <a:schemeClr val="accent1"/>
              </a:solidFill>
            </a:endParaRPr>
          </a:p>
          <a:p>
            <a:r>
              <a:rPr lang="en-GB" sz="3200" b="1">
                <a:solidFill>
                  <a:schemeClr val="accent1"/>
                </a:solidFill>
              </a:rPr>
              <a:t>Five Ways to Wellbeing at work </a:t>
            </a:r>
            <a:endParaRPr lang="en-NZ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17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58" y="246216"/>
            <a:ext cx="3215148" cy="5741628"/>
          </a:xfrm>
        </p:spPr>
        <p:txBody>
          <a:bodyPr>
            <a:normAutofit/>
          </a:bodyPr>
          <a:lstStyle/>
          <a:p>
            <a:r>
              <a:rPr lang="en-GB" sz="5400" dirty="0"/>
              <a:t>What makes you feel good?</a:t>
            </a:r>
            <a:endParaRPr lang="en-US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60288-0461-495B-A494-44216FC2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605" y="246216"/>
            <a:ext cx="8284673" cy="574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6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9490"/>
          </a:xfrm>
        </p:spPr>
        <p:txBody>
          <a:bodyPr>
            <a:normAutofit/>
          </a:bodyPr>
          <a:lstStyle/>
          <a:p>
            <a:r>
              <a:rPr lang="en-GB" dirty="0"/>
              <a:t>What is mental health and wellbeing?</a:t>
            </a:r>
            <a:br>
              <a:rPr lang="en-NZ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4615"/>
            <a:ext cx="10515600" cy="3614860"/>
          </a:xfrm>
        </p:spPr>
        <p:txBody>
          <a:bodyPr/>
          <a:lstStyle/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874D24-10C9-45DF-A69D-79420EC43814}"/>
              </a:ext>
            </a:extLst>
          </p:cNvPr>
          <p:cNvSpPr txBox="1"/>
          <p:nvPr/>
        </p:nvSpPr>
        <p:spPr>
          <a:xfrm>
            <a:off x="533400" y="1781174"/>
            <a:ext cx="10696575" cy="26510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A state of wellbeing</a:t>
            </a:r>
            <a:r>
              <a:rPr lang="en-NZ" sz="2400" dirty="0">
                <a:latin typeface="Calibri"/>
                <a:ea typeface="Times New Roman" panose="02020603050405020304" pitchFamily="18" charset="0"/>
                <a:cs typeface="Times New Roman"/>
              </a:rPr>
              <a:t> where we can</a:t>
            </a:r>
            <a:r>
              <a:rPr lang="en-NZ" sz="24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reach our potential, cope with </a:t>
            </a:r>
            <a:r>
              <a:rPr lang="en-NZ" sz="2400" dirty="0">
                <a:latin typeface="Calibri"/>
                <a:ea typeface="Times New Roman" panose="02020603050405020304" pitchFamily="18" charset="0"/>
                <a:cs typeface="Times New Roman"/>
              </a:rPr>
              <a:t>normal stressors, work productively and contribute to community (WHO 2014)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Aspects of work that harm or impair mental wellbeing are commonly referred to as psychosocial risks</a:t>
            </a:r>
            <a:r>
              <a:rPr lang="en-NZ" sz="2400" dirty="0">
                <a:latin typeface="Calibri"/>
                <a:ea typeface="Times New Roman" panose="02020603050405020304" pitchFamily="18" charset="0"/>
                <a:cs typeface="Times New Roman"/>
              </a:rPr>
              <a:t>, but </a:t>
            </a:r>
            <a:r>
              <a:rPr lang="en-NZ" sz="24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it may be more helpful to refer to psychosocial risks simply as risks to mental wellbeing</a:t>
            </a:r>
            <a:r>
              <a:rPr lang="en-NZ" sz="2400" dirty="0">
                <a:latin typeface="Calibri"/>
                <a:ea typeface="Times New Roman" panose="02020603050405020304" pitchFamily="18" charset="0"/>
                <a:cs typeface="Times New Roman"/>
              </a:rPr>
              <a:t> </a:t>
            </a:r>
            <a:endParaRPr lang="en-NZ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6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7B4A2-C46D-45CD-A15B-AF13F7D4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Poor mental health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67DF5-659B-4F7D-A719-CC108FE99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dirty="0"/>
              <a:t>Mental distress (also known as mental illness) is different for everyone</a:t>
            </a:r>
          </a:p>
          <a:p>
            <a:r>
              <a:rPr lang="en-NZ" dirty="0"/>
              <a:t>We all have times when we struggle with our mental health</a:t>
            </a:r>
          </a:p>
          <a:p>
            <a:r>
              <a:rPr lang="en-NZ" dirty="0"/>
              <a:t>Mental health problems develop when these difficult experiences or feelings go on for a long time and affect our ability to enjoy our lives the way we want to</a:t>
            </a:r>
          </a:p>
          <a:p>
            <a:r>
              <a:rPr lang="en-NZ" dirty="0"/>
              <a:t>Some people may have a diagnosis, others may not (or may not agree with it)</a:t>
            </a:r>
          </a:p>
        </p:txBody>
      </p:sp>
    </p:spTree>
    <p:extLst>
      <p:ext uri="{BB962C8B-B14F-4D97-AF65-F5344CB8AC3E}">
        <p14:creationId xmlns:p14="http://schemas.microsoft.com/office/powerpoint/2010/main" val="1067636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96EF-FFF4-4D63-9158-82B0E41A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Poor mental wellbeing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CD65D-4281-4A9F-A182-BA23DBFEE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Costly to both individuals and organisations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N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cute or chronic</a:t>
            </a:r>
            <a:endParaRPr lang="en-NZ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800" dirty="0">
                <a:latin typeface="Calibri"/>
                <a:ea typeface="Times New Roman" panose="02020603050405020304" pitchFamily="18" charset="0"/>
                <a:cs typeface="Times New Roman"/>
              </a:rPr>
              <a:t>R</a:t>
            </a:r>
            <a:r>
              <a:rPr lang="en-NZ" sz="28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esult </a:t>
            </a:r>
            <a:r>
              <a:rPr lang="en-NZ" dirty="0">
                <a:latin typeface="Calibri"/>
                <a:ea typeface="Times New Roman" panose="02020603050405020304" pitchFamily="18" charset="0"/>
                <a:cs typeface="Times New Roman"/>
              </a:rPr>
              <a:t>of</a:t>
            </a:r>
            <a:r>
              <a:rPr lang="en-NZ" sz="28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NZ" dirty="0">
                <a:latin typeface="Calibri"/>
                <a:ea typeface="Times New Roman" panose="02020603050405020304" pitchFamily="18" charset="0"/>
                <a:cs typeface="Times New Roman"/>
              </a:rPr>
              <a:t>a single</a:t>
            </a:r>
            <a:r>
              <a:rPr lang="en-NZ" sz="28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or repeated exposure to risk(s) factors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800" dirty="0">
                <a:latin typeface="Calibri"/>
                <a:ea typeface="Times New Roman" panose="02020603050405020304" pitchFamily="18" charset="0"/>
                <a:cs typeface="Times New Roman"/>
              </a:rPr>
              <a:t>Impact can be</a:t>
            </a:r>
            <a:r>
              <a:rPr lang="en-NZ" sz="28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mild to severe psychological disorders</a:t>
            </a:r>
            <a:r>
              <a:rPr lang="en-NZ" dirty="0">
                <a:latin typeface="Calibri"/>
                <a:ea typeface="Times New Roman" panose="02020603050405020304" pitchFamily="18" charset="0"/>
                <a:cs typeface="Times New Roman"/>
              </a:rPr>
              <a:t>,</a:t>
            </a:r>
            <a:r>
              <a:rPr lang="en-NZ" sz="2800" dirty="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e.g., depression, anxiety</a:t>
            </a:r>
            <a:r>
              <a:rPr lang="en-NZ" dirty="0">
                <a:latin typeface="Calibri"/>
                <a:ea typeface="Times New Roman" panose="02020603050405020304" pitchFamily="18" charset="0"/>
                <a:cs typeface="Times New Roman"/>
              </a:rPr>
              <a:t> </a:t>
            </a:r>
            <a:endParaRPr lang="en-NZ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06554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043E9-A310-44BE-8C68-71F2A0706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and mental wellbeing</a:t>
            </a:r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22FFA-F377-4FD2-B88F-8C9758AAD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622" y="1530640"/>
            <a:ext cx="4412755" cy="45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0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E797-C31D-44C9-8E2A-B1B90708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model</a:t>
            </a:r>
            <a:endParaRPr lang="en-N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574F0E-B3A0-45D2-B985-674C6426B6A3}"/>
              </a:ext>
            </a:extLst>
          </p:cNvPr>
          <p:cNvSpPr/>
          <p:nvPr/>
        </p:nvSpPr>
        <p:spPr>
          <a:xfrm>
            <a:off x="3048000" y="1587429"/>
            <a:ext cx="6096000" cy="43519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600" dirty="0"/>
              <a:t>Individual skills and habits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3600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3600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3600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3600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3600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600" dirty="0"/>
              <a:t>Supportive environments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63A5B8-16AB-463B-BFD5-97297446D038}"/>
              </a:ext>
            </a:extLst>
          </p:cNvPr>
          <p:cNvSpPr/>
          <p:nvPr/>
        </p:nvSpPr>
        <p:spPr>
          <a:xfrm>
            <a:off x="3629025" y="2372728"/>
            <a:ext cx="4933950" cy="2771775"/>
          </a:xfrm>
          <a:prstGeom prst="ellipse">
            <a:avLst/>
          </a:prstGeom>
          <a:solidFill>
            <a:srgbClr val="1740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Z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C93509-2DE6-44F8-AFD0-3A985747E17A}"/>
              </a:ext>
            </a:extLst>
          </p:cNvPr>
          <p:cNvCxnSpPr>
            <a:cxnSpLocks/>
          </p:cNvCxnSpPr>
          <p:nvPr/>
        </p:nvCxnSpPr>
        <p:spPr>
          <a:xfrm>
            <a:off x="3858895" y="3795763"/>
            <a:ext cx="4573905" cy="0"/>
          </a:xfrm>
          <a:prstGeom prst="straightConnector1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6">
            <a:extLst>
              <a:ext uri="{FF2B5EF4-FFF2-40B4-BE49-F238E27FC236}">
                <a16:creationId xmlns:a16="http://schemas.microsoft.com/office/drawing/2014/main" id="{023386CC-2B3E-409B-99C3-C929E90DADEC}"/>
              </a:ext>
            </a:extLst>
          </p:cNvPr>
          <p:cNvSpPr/>
          <p:nvPr/>
        </p:nvSpPr>
        <p:spPr>
          <a:xfrm>
            <a:off x="3971925" y="3219183"/>
            <a:ext cx="4342130" cy="1011555"/>
          </a:xfrm>
          <a:custGeom>
            <a:avLst/>
            <a:gdLst>
              <a:gd name="connsiteX0" fmla="*/ 0 w 4383886"/>
              <a:gd name="connsiteY0" fmla="*/ 749317 h 1257517"/>
              <a:gd name="connsiteX1" fmla="*/ 177800 w 4383886"/>
              <a:gd name="connsiteY1" fmla="*/ 469917 h 1257517"/>
              <a:gd name="connsiteX2" fmla="*/ 368300 w 4383886"/>
              <a:gd name="connsiteY2" fmla="*/ 889017 h 1257517"/>
              <a:gd name="connsiteX3" fmla="*/ 635000 w 4383886"/>
              <a:gd name="connsiteY3" fmla="*/ 431817 h 1257517"/>
              <a:gd name="connsiteX4" fmla="*/ 901700 w 4383886"/>
              <a:gd name="connsiteY4" fmla="*/ 1168417 h 1257517"/>
              <a:gd name="connsiteX5" fmla="*/ 1333500 w 4383886"/>
              <a:gd name="connsiteY5" fmla="*/ 190517 h 1257517"/>
              <a:gd name="connsiteX6" fmla="*/ 1841500 w 4383886"/>
              <a:gd name="connsiteY6" fmla="*/ 1003317 h 1257517"/>
              <a:gd name="connsiteX7" fmla="*/ 2082800 w 4383886"/>
              <a:gd name="connsiteY7" fmla="*/ 419117 h 1257517"/>
              <a:gd name="connsiteX8" fmla="*/ 2603500 w 4383886"/>
              <a:gd name="connsiteY8" fmla="*/ 1257317 h 1257517"/>
              <a:gd name="connsiteX9" fmla="*/ 3009900 w 4383886"/>
              <a:gd name="connsiteY9" fmla="*/ 330217 h 1257517"/>
              <a:gd name="connsiteX10" fmla="*/ 3187700 w 4383886"/>
              <a:gd name="connsiteY10" fmla="*/ 876317 h 1257517"/>
              <a:gd name="connsiteX11" fmla="*/ 3479800 w 4383886"/>
              <a:gd name="connsiteY11" fmla="*/ 17 h 1257517"/>
              <a:gd name="connsiteX12" fmla="*/ 3695700 w 4383886"/>
              <a:gd name="connsiteY12" fmla="*/ 850917 h 1257517"/>
              <a:gd name="connsiteX13" fmla="*/ 3962400 w 4383886"/>
              <a:gd name="connsiteY13" fmla="*/ 609617 h 1257517"/>
              <a:gd name="connsiteX14" fmla="*/ 4114800 w 4383886"/>
              <a:gd name="connsiteY14" fmla="*/ 1092217 h 1257517"/>
              <a:gd name="connsiteX15" fmla="*/ 4368800 w 4383886"/>
              <a:gd name="connsiteY15" fmla="*/ 723917 h 1257517"/>
              <a:gd name="connsiteX16" fmla="*/ 4356100 w 4383886"/>
              <a:gd name="connsiteY16" fmla="*/ 749317 h 1257517"/>
              <a:gd name="connsiteX17" fmla="*/ 4368800 w 4383886"/>
              <a:gd name="connsiteY17" fmla="*/ 723917 h 1257517"/>
              <a:gd name="connsiteX18" fmla="*/ 4368800 w 4383886"/>
              <a:gd name="connsiteY18" fmla="*/ 723917 h 125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83886" h="1257517">
                <a:moveTo>
                  <a:pt x="0" y="749317"/>
                </a:moveTo>
                <a:cubicBezTo>
                  <a:pt x="58208" y="597975"/>
                  <a:pt x="116417" y="446634"/>
                  <a:pt x="177800" y="469917"/>
                </a:cubicBezTo>
                <a:cubicBezTo>
                  <a:pt x="239183" y="493200"/>
                  <a:pt x="292100" y="895367"/>
                  <a:pt x="368300" y="889017"/>
                </a:cubicBezTo>
                <a:cubicBezTo>
                  <a:pt x="444500" y="882667"/>
                  <a:pt x="546100" y="385250"/>
                  <a:pt x="635000" y="431817"/>
                </a:cubicBezTo>
                <a:cubicBezTo>
                  <a:pt x="723900" y="478384"/>
                  <a:pt x="785283" y="1208634"/>
                  <a:pt x="901700" y="1168417"/>
                </a:cubicBezTo>
                <a:cubicBezTo>
                  <a:pt x="1018117" y="1128200"/>
                  <a:pt x="1176867" y="218034"/>
                  <a:pt x="1333500" y="190517"/>
                </a:cubicBezTo>
                <a:cubicBezTo>
                  <a:pt x="1490133" y="163000"/>
                  <a:pt x="1716617" y="965217"/>
                  <a:pt x="1841500" y="1003317"/>
                </a:cubicBezTo>
                <a:cubicBezTo>
                  <a:pt x="1966383" y="1041417"/>
                  <a:pt x="1955800" y="376784"/>
                  <a:pt x="2082800" y="419117"/>
                </a:cubicBezTo>
                <a:cubicBezTo>
                  <a:pt x="2209800" y="461450"/>
                  <a:pt x="2448983" y="1272134"/>
                  <a:pt x="2603500" y="1257317"/>
                </a:cubicBezTo>
                <a:cubicBezTo>
                  <a:pt x="2758017" y="1242500"/>
                  <a:pt x="2912533" y="393717"/>
                  <a:pt x="3009900" y="330217"/>
                </a:cubicBezTo>
                <a:cubicBezTo>
                  <a:pt x="3107267" y="266717"/>
                  <a:pt x="3109383" y="931350"/>
                  <a:pt x="3187700" y="876317"/>
                </a:cubicBezTo>
                <a:cubicBezTo>
                  <a:pt x="3266017" y="821284"/>
                  <a:pt x="3395133" y="4250"/>
                  <a:pt x="3479800" y="17"/>
                </a:cubicBezTo>
                <a:cubicBezTo>
                  <a:pt x="3564467" y="-4216"/>
                  <a:pt x="3615267" y="749317"/>
                  <a:pt x="3695700" y="850917"/>
                </a:cubicBezTo>
                <a:cubicBezTo>
                  <a:pt x="3776133" y="952517"/>
                  <a:pt x="3892550" y="569400"/>
                  <a:pt x="3962400" y="609617"/>
                </a:cubicBezTo>
                <a:cubicBezTo>
                  <a:pt x="4032250" y="649834"/>
                  <a:pt x="4047067" y="1073167"/>
                  <a:pt x="4114800" y="1092217"/>
                </a:cubicBezTo>
                <a:cubicBezTo>
                  <a:pt x="4182533" y="1111267"/>
                  <a:pt x="4328583" y="781067"/>
                  <a:pt x="4368800" y="723917"/>
                </a:cubicBezTo>
                <a:cubicBezTo>
                  <a:pt x="4409017" y="666767"/>
                  <a:pt x="4356100" y="749317"/>
                  <a:pt x="4356100" y="749317"/>
                </a:cubicBezTo>
                <a:lnTo>
                  <a:pt x="4368800" y="723917"/>
                </a:lnTo>
                <a:lnTo>
                  <a:pt x="4368800" y="723917"/>
                </a:ln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762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king Well 1">
      <a:dk1>
        <a:srgbClr val="164170"/>
      </a:dk1>
      <a:lt1>
        <a:srgbClr val="FFFFFF"/>
      </a:lt1>
      <a:dk2>
        <a:srgbClr val="44546A"/>
      </a:dk2>
      <a:lt2>
        <a:srgbClr val="E7E6E6"/>
      </a:lt2>
      <a:accent1>
        <a:srgbClr val="B8E1D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ing Well presentation" id="{B785AE75-EF28-5E42-9868-387D273240F5}" vid="{8B42CE9D-0420-E347-80C8-1149E93F80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adbyPA xmlns="2c42301b-c6dd-4269-91b9-17c9a1ee7006">false</ReadbyPA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4FD6E4ED07F54582C79FFB8031B374" ma:contentTypeVersion="14" ma:contentTypeDescription="Create a new document." ma:contentTypeScope="" ma:versionID="a5327b4283ede7bc831df2ccb230777c">
  <xsd:schema xmlns:xsd="http://www.w3.org/2001/XMLSchema" xmlns:xs="http://www.w3.org/2001/XMLSchema" xmlns:p="http://schemas.microsoft.com/office/2006/metadata/properties" xmlns:ns2="2c42301b-c6dd-4269-91b9-17c9a1ee7006" xmlns:ns3="629fa9f3-65f0-4f99-94e6-4f6d9e273c92" targetNamespace="http://schemas.microsoft.com/office/2006/metadata/properties" ma:root="true" ma:fieldsID="6a78ba3be06574d201f0e8613206916c" ns2:_="" ns3:_="">
    <xsd:import namespace="2c42301b-c6dd-4269-91b9-17c9a1ee7006"/>
    <xsd:import namespace="629fa9f3-65f0-4f99-94e6-4f6d9e273c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ReadbyP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2301b-c6dd-4269-91b9-17c9a1ee70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ReadbyPA" ma:index="21" nillable="true" ma:displayName="Read by P&amp;A" ma:default="0" ma:format="Dropdown" ma:internalName="ReadbyPA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fa9f3-65f0-4f99-94e6-4f6d9e273c9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A9C9AB-F185-4F8C-894B-BEE1E3AEC2F7}">
  <ds:schemaRefs>
    <ds:schemaRef ds:uri="http://schemas.microsoft.com/office/2006/metadata/properties"/>
    <ds:schemaRef ds:uri="http://schemas.microsoft.com/office/infopath/2007/PartnerControls"/>
    <ds:schemaRef ds:uri="2c42301b-c6dd-4269-91b9-17c9a1ee7006"/>
  </ds:schemaRefs>
</ds:datastoreItem>
</file>

<file path=customXml/itemProps2.xml><?xml version="1.0" encoding="utf-8"?>
<ds:datastoreItem xmlns:ds="http://schemas.openxmlformats.org/officeDocument/2006/customXml" ds:itemID="{8C640708-A598-4FDB-9B14-07A8FF7764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C415F3-E28C-4E09-B130-DFCE0EE769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2301b-c6dd-4269-91b9-17c9a1ee7006"/>
    <ds:schemaRef ds:uri="629fa9f3-65f0-4f99-94e6-4f6d9e273c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Working Well presentation</Template>
  <TotalTime>948</TotalTime>
  <Words>1336</Words>
  <Application>Microsoft Office PowerPoint</Application>
  <PresentationFormat>Widescreen</PresentationFormat>
  <Paragraphs>227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 Rounded MT Bold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  <vt:lpstr>Karakia</vt:lpstr>
      <vt:lpstr>What we’ll cover today</vt:lpstr>
      <vt:lpstr>What makes you feel good?</vt:lpstr>
      <vt:lpstr>What is mental health and wellbeing? </vt:lpstr>
      <vt:lpstr>Poor mental health </vt:lpstr>
      <vt:lpstr>Poor mental wellbeing</vt:lpstr>
      <vt:lpstr>Mental health and mental wellbeing</vt:lpstr>
      <vt:lpstr>Resilience model</vt:lpstr>
      <vt:lpstr>Healthy habits of resilient people –  Dr. Lucy Hone</vt:lpstr>
      <vt:lpstr> The statistics</vt:lpstr>
      <vt:lpstr>PowerPoint Presentation</vt:lpstr>
      <vt:lpstr>PowerPoint Presentation</vt:lpstr>
      <vt:lpstr>The business case: Te tangata,  te tangata</vt:lpstr>
      <vt:lpstr>What we want for our workers</vt:lpstr>
      <vt:lpstr>Five Ways to Wellbeing</vt:lpstr>
      <vt:lpstr>Strong relationships with others are an essential part of building resilience and boosting wellbeing. They set us up well for when life is tough.  </vt:lpstr>
      <vt:lpstr>Connection and Covid-19</vt:lpstr>
      <vt:lpstr>Connection and Covid-19 at work</vt:lpstr>
      <vt:lpstr>Being curious and seeking out new experiences positively stimulates the brain.</vt:lpstr>
      <vt:lpstr>Being physically active every day is great for our bodies and minds.</vt:lpstr>
      <vt:lpstr>Carrying out acts of kindness, whether small or large, can increase happiness, life satisfaction and our general sense of wellbeing.</vt:lpstr>
      <vt:lpstr>Paying more attention to the present moment, to our thoughts and feelings and to the world around us, can boost our wellbeing.  </vt:lpstr>
      <vt:lpstr>What do you need to have a good day? </vt:lpstr>
      <vt:lpstr>Individual wellbeing plan </vt:lpstr>
      <vt:lpstr>Workplace wellbeing plan</vt:lpstr>
      <vt:lpstr>Five Ways – examples </vt:lpstr>
      <vt:lpstr>PowerPoint Presentation</vt:lpstr>
      <vt:lpstr>What our workplace offers</vt:lpstr>
      <vt:lpstr>PowerPoint Presentation</vt:lpstr>
      <vt:lpstr>Mental Health Foundation  Covid-19 resources</vt:lpstr>
      <vt:lpstr>Reviewing workshop goals</vt:lpstr>
      <vt:lpstr>Karakia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Lisa@MentalHealth.local</dc:creator>
  <cp:lastModifiedBy>Jeff Edbrooke</cp:lastModifiedBy>
  <cp:revision>207</cp:revision>
  <dcterms:created xsi:type="dcterms:W3CDTF">2018-05-29T23:12:52Z</dcterms:created>
  <dcterms:modified xsi:type="dcterms:W3CDTF">2021-11-25T22:17:39Z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0x010100B84FD6E4ED07F54582C79FFB8031B374</vt:lpwstr>
  </property>
</Properties>
</file>